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2" r:id="rId5"/>
    <p:sldMasterId id="2147483654" r:id="rId6"/>
  </p:sldMasterIdLst>
  <p:sldIdLst>
    <p:sldId id="256" r:id="rId7"/>
    <p:sldId id="265" r:id="rId8"/>
    <p:sldId id="259" r:id="rId9"/>
    <p:sldId id="260" r:id="rId10"/>
    <p:sldId id="261" r:id="rId11"/>
    <p:sldId id="266" r:id="rId12"/>
    <p:sldId id="263" r:id="rId13"/>
    <p:sldId id="267" r:id="rId14"/>
    <p:sldId id="268" r:id="rId15"/>
    <p:sldId id="258" r:id="rId16"/>
    <p:sldId id="26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8C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86AE8B-1287-4663-8CAA-3DF8C3E4A236}" v="3" dt="2026-09-07T08:43:45.8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23"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lly Coram" userId="9b2b778d-e032-4c84-b681-8f503bfa5e8a" providerId="ADAL" clId="{05133CE8-9673-4EBB-A067-108A4937FB92}"/>
    <pc:docChg chg="addSld modSld">
      <pc:chgData name="Polly Coram" userId="9b2b778d-e032-4c84-b681-8f503bfa5e8a" providerId="ADAL" clId="{05133CE8-9673-4EBB-A067-108A4937FB92}" dt="2026-09-07T08:43:44.284" v="1"/>
      <pc:docMkLst>
        <pc:docMk/>
      </pc:docMkLst>
      <pc:sldChg chg="add">
        <pc:chgData name="Polly Coram" userId="9b2b778d-e032-4c84-b681-8f503bfa5e8a" providerId="ADAL" clId="{05133CE8-9673-4EBB-A067-108A4937FB92}" dt="2026-09-07T08:39:20.153" v="0"/>
        <pc:sldMkLst>
          <pc:docMk/>
          <pc:sldMk cId="1098437323" sldId="258"/>
        </pc:sldMkLst>
      </pc:sldChg>
      <pc:sldChg chg="add">
        <pc:chgData name="Polly Coram" userId="9b2b778d-e032-4c84-b681-8f503bfa5e8a" providerId="ADAL" clId="{05133CE8-9673-4EBB-A067-108A4937FB92}" dt="2026-09-07T08:39:20.153" v="0"/>
        <pc:sldMkLst>
          <pc:docMk/>
          <pc:sldMk cId="11263584" sldId="259"/>
        </pc:sldMkLst>
      </pc:sldChg>
      <pc:sldChg chg="add">
        <pc:chgData name="Polly Coram" userId="9b2b778d-e032-4c84-b681-8f503bfa5e8a" providerId="ADAL" clId="{05133CE8-9673-4EBB-A067-108A4937FB92}" dt="2026-09-07T08:39:20.153" v="0"/>
        <pc:sldMkLst>
          <pc:docMk/>
          <pc:sldMk cId="1713799561" sldId="260"/>
        </pc:sldMkLst>
      </pc:sldChg>
      <pc:sldChg chg="add">
        <pc:chgData name="Polly Coram" userId="9b2b778d-e032-4c84-b681-8f503bfa5e8a" providerId="ADAL" clId="{05133CE8-9673-4EBB-A067-108A4937FB92}" dt="2026-09-07T08:39:20.153" v="0"/>
        <pc:sldMkLst>
          <pc:docMk/>
          <pc:sldMk cId="4244584073" sldId="261"/>
        </pc:sldMkLst>
      </pc:sldChg>
      <pc:sldChg chg="add">
        <pc:chgData name="Polly Coram" userId="9b2b778d-e032-4c84-b681-8f503bfa5e8a" providerId="ADAL" clId="{05133CE8-9673-4EBB-A067-108A4937FB92}" dt="2026-09-07T08:39:20.153" v="0"/>
        <pc:sldMkLst>
          <pc:docMk/>
          <pc:sldMk cId="2584203082" sldId="263"/>
        </pc:sldMkLst>
      </pc:sldChg>
      <pc:sldChg chg="modSp">
        <pc:chgData name="Polly Coram" userId="9b2b778d-e032-4c84-b681-8f503bfa5e8a" providerId="ADAL" clId="{05133CE8-9673-4EBB-A067-108A4937FB92}" dt="2026-09-07T08:43:44.284" v="1"/>
        <pc:sldMkLst>
          <pc:docMk/>
          <pc:sldMk cId="1238653342" sldId="264"/>
        </pc:sldMkLst>
        <pc:spChg chg="mod">
          <ac:chgData name="Polly Coram" userId="9b2b778d-e032-4c84-b681-8f503bfa5e8a" providerId="ADAL" clId="{05133CE8-9673-4EBB-A067-108A4937FB92}" dt="2026-09-07T08:43:44.284" v="1"/>
          <ac:spMkLst>
            <pc:docMk/>
            <pc:sldMk cId="1238653342" sldId="264"/>
            <ac:spMk id="5" creationId="{1AB9A513-F982-7911-701B-3B60FC8AFDDE}"/>
          </ac:spMkLst>
        </pc:spChg>
      </pc:sldChg>
      <pc:sldChg chg="add">
        <pc:chgData name="Polly Coram" userId="9b2b778d-e032-4c84-b681-8f503bfa5e8a" providerId="ADAL" clId="{05133CE8-9673-4EBB-A067-108A4937FB92}" dt="2026-09-07T08:39:20.153" v="0"/>
        <pc:sldMkLst>
          <pc:docMk/>
          <pc:sldMk cId="2668249218" sldId="265"/>
        </pc:sldMkLst>
      </pc:sldChg>
      <pc:sldChg chg="add">
        <pc:chgData name="Polly Coram" userId="9b2b778d-e032-4c84-b681-8f503bfa5e8a" providerId="ADAL" clId="{05133CE8-9673-4EBB-A067-108A4937FB92}" dt="2026-09-07T08:39:20.153" v="0"/>
        <pc:sldMkLst>
          <pc:docMk/>
          <pc:sldMk cId="49244147" sldId="266"/>
        </pc:sldMkLst>
      </pc:sldChg>
      <pc:sldChg chg="add">
        <pc:chgData name="Polly Coram" userId="9b2b778d-e032-4c84-b681-8f503bfa5e8a" providerId="ADAL" clId="{05133CE8-9673-4EBB-A067-108A4937FB92}" dt="2026-09-07T08:39:20.153" v="0"/>
        <pc:sldMkLst>
          <pc:docMk/>
          <pc:sldMk cId="4117414938" sldId="267"/>
        </pc:sldMkLst>
      </pc:sldChg>
      <pc:sldChg chg="add">
        <pc:chgData name="Polly Coram" userId="9b2b778d-e032-4c84-b681-8f503bfa5e8a" providerId="ADAL" clId="{05133CE8-9673-4EBB-A067-108A4937FB92}" dt="2026-09-07T08:39:20.153" v="0"/>
        <pc:sldMkLst>
          <pc:docMk/>
          <pc:sldMk cId="985568965" sldId="268"/>
        </pc:sldMkLst>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26" name="Oval 25">
            <a:extLst>
              <a:ext uri="{FF2B5EF4-FFF2-40B4-BE49-F238E27FC236}">
                <a16:creationId xmlns:a16="http://schemas.microsoft.com/office/drawing/2014/main" id="{41A1FB0F-1C5C-844C-8C46-D2BBE08905E5}"/>
              </a:ext>
            </a:extLst>
          </p:cNvPr>
          <p:cNvSpPr/>
          <p:nvPr userDrawn="1"/>
        </p:nvSpPr>
        <p:spPr>
          <a:xfrm>
            <a:off x="-1608483" y="-2220292"/>
            <a:ext cx="11298584" cy="1129858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8" name="Title 90">
            <a:extLst>
              <a:ext uri="{FF2B5EF4-FFF2-40B4-BE49-F238E27FC236}">
                <a16:creationId xmlns:a16="http://schemas.microsoft.com/office/drawing/2014/main" id="{2FB4C903-3243-CE41-ABFE-3F1D160EB1D8}"/>
              </a:ext>
            </a:extLst>
          </p:cNvPr>
          <p:cNvSpPr>
            <a:spLocks noGrp="1"/>
          </p:cNvSpPr>
          <p:nvPr>
            <p:ph type="title"/>
          </p:nvPr>
        </p:nvSpPr>
        <p:spPr>
          <a:xfrm>
            <a:off x="679893" y="2241419"/>
            <a:ext cx="7706319" cy="2398702"/>
          </a:xfrm>
          <a:prstGeom prst="rect">
            <a:avLst/>
          </a:prstGeom>
        </p:spPr>
        <p:txBody>
          <a:bodyPr anchor="b"/>
          <a:lstStyle>
            <a:lvl1pPr>
              <a:defRPr sz="5000">
                <a:solidFill>
                  <a:schemeClr val="bg1"/>
                </a:solidFill>
              </a:defRPr>
            </a:lvl1pPr>
          </a:lstStyle>
          <a:p>
            <a:r>
              <a:rPr lang="en-US"/>
              <a:t>Click to edit Master title style</a:t>
            </a:r>
          </a:p>
        </p:txBody>
      </p:sp>
      <p:cxnSp>
        <p:nvCxnSpPr>
          <p:cNvPr id="29" name="Straight Connector 28">
            <a:extLst>
              <a:ext uri="{FF2B5EF4-FFF2-40B4-BE49-F238E27FC236}">
                <a16:creationId xmlns:a16="http://schemas.microsoft.com/office/drawing/2014/main" id="{BDFEBF5A-F0CE-3244-8110-D6EC672148A4}"/>
              </a:ext>
            </a:extLst>
          </p:cNvPr>
          <p:cNvCxnSpPr/>
          <p:nvPr userDrawn="1"/>
        </p:nvCxnSpPr>
        <p:spPr>
          <a:xfrm>
            <a:off x="679893" y="6223000"/>
            <a:ext cx="1085170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DACBDBAD-1B6A-A34F-9AC3-4B34C4508423}"/>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31" name="Picture 30">
            <a:extLst>
              <a:ext uri="{FF2B5EF4-FFF2-40B4-BE49-F238E27FC236}">
                <a16:creationId xmlns:a16="http://schemas.microsoft.com/office/drawing/2014/main" id="{27195FE6-0812-E847-A286-C8ED0FE692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32" name="Text Placeholder 92">
            <a:extLst>
              <a:ext uri="{FF2B5EF4-FFF2-40B4-BE49-F238E27FC236}">
                <a16:creationId xmlns:a16="http://schemas.microsoft.com/office/drawing/2014/main" id="{3CFA7CA3-BB6A-ED44-A18E-38F892C207BF}"/>
              </a:ext>
            </a:extLst>
          </p:cNvPr>
          <p:cNvSpPr>
            <a:spLocks noGrp="1"/>
          </p:cNvSpPr>
          <p:nvPr>
            <p:ph type="body" sz="quarter" idx="10" hasCustomPrompt="1"/>
          </p:nvPr>
        </p:nvSpPr>
        <p:spPr>
          <a:xfrm>
            <a:off x="657505" y="4838881"/>
            <a:ext cx="7706319" cy="972321"/>
          </a:xfrm>
          <a:prstGeom prst="rect">
            <a:avLst/>
          </a:prstGeom>
        </p:spPr>
        <p:txBody>
          <a:bodyPr anchor="t"/>
          <a:lstStyle>
            <a:lvl1pPr marL="0" indent="0">
              <a:buNone/>
              <a:defRPr sz="2333">
                <a:solidFill>
                  <a:schemeClr val="bg1"/>
                </a:solidFill>
              </a:defRPr>
            </a:lvl1pPr>
          </a:lstStyle>
          <a:p>
            <a:pPr lvl="0"/>
            <a:r>
              <a:rPr lang="en-US"/>
              <a:t>Insert content here</a:t>
            </a:r>
          </a:p>
        </p:txBody>
      </p:sp>
      <p:sp>
        <p:nvSpPr>
          <p:cNvPr id="34" name="Text Placeholder 92">
            <a:extLst>
              <a:ext uri="{FF2B5EF4-FFF2-40B4-BE49-F238E27FC236}">
                <a16:creationId xmlns:a16="http://schemas.microsoft.com/office/drawing/2014/main" id="{30F6319E-4FC3-3942-8AB7-545DD182B06C}"/>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2321848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1E2653DA-51D7-9C4C-A4AD-5034D92E4FC5}"/>
              </a:ext>
            </a:extLst>
          </p:cNvPr>
          <p:cNvSpPr/>
          <p:nvPr userDrawn="1"/>
        </p:nvSpPr>
        <p:spPr>
          <a:xfrm>
            <a:off x="7655923" y="2667000"/>
            <a:ext cx="8382000" cy="838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8" name="Oval 7">
            <a:extLst>
              <a:ext uri="{FF2B5EF4-FFF2-40B4-BE49-F238E27FC236}">
                <a16:creationId xmlns:a16="http://schemas.microsoft.com/office/drawing/2014/main" id="{5F4143CF-8F52-DC46-82AB-115E0AA0E093}"/>
              </a:ext>
            </a:extLst>
          </p:cNvPr>
          <p:cNvSpPr/>
          <p:nvPr userDrawn="1"/>
        </p:nvSpPr>
        <p:spPr>
          <a:xfrm>
            <a:off x="7776187" y="-1979326"/>
            <a:ext cx="3974726" cy="401617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9" name="Straight Connector 8">
            <a:extLst>
              <a:ext uri="{FF2B5EF4-FFF2-40B4-BE49-F238E27FC236}">
                <a16:creationId xmlns:a16="http://schemas.microsoft.com/office/drawing/2014/main" id="{B1DBED92-EB31-964F-A5F4-B991539FD6E3}"/>
              </a:ext>
            </a:extLst>
          </p:cNvPr>
          <p:cNvCxnSpPr/>
          <p:nvPr userDrawn="1"/>
        </p:nvCxnSpPr>
        <p:spPr>
          <a:xfrm>
            <a:off x="679893" y="6223000"/>
            <a:ext cx="1085170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887B2B88-C9E8-4847-A7D1-E594EB10BE7F}"/>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11" name="Picture 10">
            <a:extLst>
              <a:ext uri="{FF2B5EF4-FFF2-40B4-BE49-F238E27FC236}">
                <a16:creationId xmlns:a16="http://schemas.microsoft.com/office/drawing/2014/main" id="{6B6B4DB9-56C1-D64E-85B5-82E6E7C30E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3"/>
          </a:xfrm>
          <a:prstGeom prst="rect">
            <a:avLst/>
          </a:prstGeom>
        </p:spPr>
      </p:pic>
      <p:sp>
        <p:nvSpPr>
          <p:cNvPr id="12" name="Title 90">
            <a:extLst>
              <a:ext uri="{FF2B5EF4-FFF2-40B4-BE49-F238E27FC236}">
                <a16:creationId xmlns:a16="http://schemas.microsoft.com/office/drawing/2014/main" id="{9E4808A5-7640-1D47-B6B1-B017F37D0229}"/>
              </a:ext>
            </a:extLst>
          </p:cNvPr>
          <p:cNvSpPr>
            <a:spLocks noGrp="1"/>
          </p:cNvSpPr>
          <p:nvPr>
            <p:ph type="title"/>
          </p:nvPr>
        </p:nvSpPr>
        <p:spPr>
          <a:xfrm>
            <a:off x="679893" y="2245048"/>
            <a:ext cx="7706319" cy="2398702"/>
          </a:xfrm>
          <a:prstGeom prst="rect">
            <a:avLst/>
          </a:prstGeom>
        </p:spPr>
        <p:txBody>
          <a:bodyPr anchor="b"/>
          <a:lstStyle>
            <a:lvl1pPr>
              <a:defRPr sz="5000">
                <a:solidFill>
                  <a:schemeClr val="tx1"/>
                </a:solidFill>
              </a:defRPr>
            </a:lvl1pPr>
          </a:lstStyle>
          <a:p>
            <a:r>
              <a:rPr lang="en-US"/>
              <a:t>Click to edit Master title style</a:t>
            </a:r>
          </a:p>
        </p:txBody>
      </p:sp>
      <p:sp>
        <p:nvSpPr>
          <p:cNvPr id="13" name="Text Placeholder 92">
            <a:extLst>
              <a:ext uri="{FF2B5EF4-FFF2-40B4-BE49-F238E27FC236}">
                <a16:creationId xmlns:a16="http://schemas.microsoft.com/office/drawing/2014/main" id="{9A770C54-6FBF-D84D-B7E7-C90F231B5D0A}"/>
              </a:ext>
            </a:extLst>
          </p:cNvPr>
          <p:cNvSpPr>
            <a:spLocks noGrp="1"/>
          </p:cNvSpPr>
          <p:nvPr>
            <p:ph type="body" sz="quarter" idx="10" hasCustomPrompt="1"/>
          </p:nvPr>
        </p:nvSpPr>
        <p:spPr>
          <a:xfrm>
            <a:off x="679893" y="4842510"/>
            <a:ext cx="6838507" cy="972321"/>
          </a:xfrm>
          <a:prstGeom prst="rect">
            <a:avLst/>
          </a:prstGeom>
        </p:spPr>
        <p:txBody>
          <a:bodyPr anchor="t"/>
          <a:lstStyle>
            <a:lvl1pPr marL="0" indent="0">
              <a:buNone/>
              <a:defRPr sz="2333">
                <a:solidFill>
                  <a:schemeClr val="tx1"/>
                </a:solidFill>
              </a:defRPr>
            </a:lvl1pPr>
          </a:lstStyle>
          <a:p>
            <a:pPr lvl="0"/>
            <a:r>
              <a:rPr lang="en-US"/>
              <a:t>Insert content here</a:t>
            </a:r>
          </a:p>
        </p:txBody>
      </p:sp>
      <p:sp>
        <p:nvSpPr>
          <p:cNvPr id="16" name="Text Placeholder 92">
            <a:extLst>
              <a:ext uri="{FF2B5EF4-FFF2-40B4-BE49-F238E27FC236}">
                <a16:creationId xmlns:a16="http://schemas.microsoft.com/office/drawing/2014/main" id="{55781240-4577-A24D-990B-874ED62E29E6}"/>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620845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2"/>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FFE449CE-B73E-764F-B853-B68474139188}"/>
              </a:ext>
            </a:extLst>
          </p:cNvPr>
          <p:cNvSpPr/>
          <p:nvPr userDrawn="1"/>
        </p:nvSpPr>
        <p:spPr>
          <a:xfrm>
            <a:off x="9795193" y="-1273359"/>
            <a:ext cx="4121463" cy="412146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8" name="Oval 7">
            <a:extLst>
              <a:ext uri="{FF2B5EF4-FFF2-40B4-BE49-F238E27FC236}">
                <a16:creationId xmlns:a16="http://schemas.microsoft.com/office/drawing/2014/main" id="{FA82B29D-6FCF-A94C-8908-AEE9FF8BE7E7}"/>
              </a:ext>
            </a:extLst>
          </p:cNvPr>
          <p:cNvSpPr/>
          <p:nvPr userDrawn="1"/>
        </p:nvSpPr>
        <p:spPr>
          <a:xfrm>
            <a:off x="7868124" y="3262765"/>
            <a:ext cx="5667532" cy="566753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10" name="Straight Connector 9">
            <a:extLst>
              <a:ext uri="{FF2B5EF4-FFF2-40B4-BE49-F238E27FC236}">
                <a16:creationId xmlns:a16="http://schemas.microsoft.com/office/drawing/2014/main" id="{24741D01-5F92-9540-A74E-118CFDDBA3CF}"/>
              </a:ext>
            </a:extLst>
          </p:cNvPr>
          <p:cNvCxnSpPr/>
          <p:nvPr userDrawn="1"/>
        </p:nvCxnSpPr>
        <p:spPr>
          <a:xfrm>
            <a:off x="679893" y="6223000"/>
            <a:ext cx="1085170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BD423366-1DF8-FB4D-AAE7-B71880A56A0F}"/>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12" name="Picture 11">
            <a:extLst>
              <a:ext uri="{FF2B5EF4-FFF2-40B4-BE49-F238E27FC236}">
                <a16:creationId xmlns:a16="http://schemas.microsoft.com/office/drawing/2014/main" id="{D89A1365-B7C1-F543-80C2-5F44D689FA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15" name="Title 90">
            <a:extLst>
              <a:ext uri="{FF2B5EF4-FFF2-40B4-BE49-F238E27FC236}">
                <a16:creationId xmlns:a16="http://schemas.microsoft.com/office/drawing/2014/main" id="{4036A9DD-5CAB-5F49-BAF2-F0F02EDAC2C0}"/>
              </a:ext>
            </a:extLst>
          </p:cNvPr>
          <p:cNvSpPr>
            <a:spLocks noGrp="1"/>
          </p:cNvSpPr>
          <p:nvPr>
            <p:ph type="title"/>
          </p:nvPr>
        </p:nvSpPr>
        <p:spPr>
          <a:xfrm>
            <a:off x="679893" y="2241419"/>
            <a:ext cx="7706319" cy="2398702"/>
          </a:xfrm>
          <a:prstGeom prst="rect">
            <a:avLst/>
          </a:prstGeom>
        </p:spPr>
        <p:txBody>
          <a:bodyPr anchor="b"/>
          <a:lstStyle>
            <a:lvl1pPr>
              <a:defRPr sz="5000">
                <a:solidFill>
                  <a:schemeClr val="bg1"/>
                </a:solidFill>
              </a:defRPr>
            </a:lvl1pPr>
          </a:lstStyle>
          <a:p>
            <a:r>
              <a:rPr lang="en-US"/>
              <a:t>Click to edit Master title style</a:t>
            </a:r>
          </a:p>
        </p:txBody>
      </p:sp>
      <p:sp>
        <p:nvSpPr>
          <p:cNvPr id="16" name="Text Placeholder 92">
            <a:extLst>
              <a:ext uri="{FF2B5EF4-FFF2-40B4-BE49-F238E27FC236}">
                <a16:creationId xmlns:a16="http://schemas.microsoft.com/office/drawing/2014/main" id="{7923F351-731D-7A40-BBB3-6DC0CA7ABD99}"/>
              </a:ext>
            </a:extLst>
          </p:cNvPr>
          <p:cNvSpPr>
            <a:spLocks noGrp="1"/>
          </p:cNvSpPr>
          <p:nvPr>
            <p:ph type="body" sz="quarter" idx="10" hasCustomPrompt="1"/>
          </p:nvPr>
        </p:nvSpPr>
        <p:spPr>
          <a:xfrm>
            <a:off x="657505" y="4838881"/>
            <a:ext cx="6898995" cy="972321"/>
          </a:xfrm>
          <a:prstGeom prst="rect">
            <a:avLst/>
          </a:prstGeom>
        </p:spPr>
        <p:txBody>
          <a:bodyPr anchor="t"/>
          <a:lstStyle>
            <a:lvl1pPr marL="0" indent="0">
              <a:buNone/>
              <a:defRPr sz="2333">
                <a:solidFill>
                  <a:schemeClr val="bg1"/>
                </a:solidFill>
              </a:defRPr>
            </a:lvl1pPr>
          </a:lstStyle>
          <a:p>
            <a:pPr lvl="0"/>
            <a:r>
              <a:rPr lang="en-US"/>
              <a:t>Insert content here</a:t>
            </a:r>
          </a:p>
        </p:txBody>
      </p:sp>
      <p:sp>
        <p:nvSpPr>
          <p:cNvPr id="17" name="Text Placeholder 92">
            <a:extLst>
              <a:ext uri="{FF2B5EF4-FFF2-40B4-BE49-F238E27FC236}">
                <a16:creationId xmlns:a16="http://schemas.microsoft.com/office/drawing/2014/main" id="{BA4576E7-0C93-674E-BFE7-8599EFE2E35F}"/>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2218043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17B05-129A-0BB8-C5E7-B27D4EEBB52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F13E313-56EA-E4EF-D603-C9B0BB458F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090EB5-8D0C-DD98-05C2-EB626A0B20CB}"/>
              </a:ext>
            </a:extLst>
          </p:cNvPr>
          <p:cNvSpPr>
            <a:spLocks noGrp="1"/>
          </p:cNvSpPr>
          <p:nvPr>
            <p:ph type="dt" sz="half" idx="10"/>
          </p:nvPr>
        </p:nvSpPr>
        <p:spPr/>
        <p:txBody>
          <a:bodyPr/>
          <a:lstStyle/>
          <a:p>
            <a:fld id="{72668A0C-E507-4360-8137-9CB3DAC077BD}" type="datetimeFigureOut">
              <a:rPr lang="en-GB" smtClean="0"/>
              <a:t>07/09/2026</a:t>
            </a:fld>
            <a:endParaRPr lang="en-GB"/>
          </a:p>
        </p:txBody>
      </p:sp>
      <p:sp>
        <p:nvSpPr>
          <p:cNvPr id="5" name="Footer Placeholder 4">
            <a:extLst>
              <a:ext uri="{FF2B5EF4-FFF2-40B4-BE49-F238E27FC236}">
                <a16:creationId xmlns:a16="http://schemas.microsoft.com/office/drawing/2014/main" id="{0891DCAD-41FD-9479-9D78-25D644D6B8E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15D7EB3-B1A1-DC28-AFDF-F002848D746C}"/>
              </a:ext>
            </a:extLst>
          </p:cNvPr>
          <p:cNvSpPr>
            <a:spLocks noGrp="1"/>
          </p:cNvSpPr>
          <p:nvPr>
            <p:ph type="sldNum" sz="quarter" idx="12"/>
          </p:nvPr>
        </p:nvSpPr>
        <p:spPr/>
        <p:txBody>
          <a:bodyPr/>
          <a:lstStyle/>
          <a:p>
            <a:fld id="{9D9711A3-0EBB-468C-B2B3-EC57799C2E6C}" type="slidenum">
              <a:rPr lang="en-GB" smtClean="0"/>
              <a:t>‹#›</a:t>
            </a:fld>
            <a:endParaRPr lang="en-GB"/>
          </a:p>
        </p:txBody>
      </p:sp>
    </p:spTree>
    <p:extLst>
      <p:ext uri="{BB962C8B-B14F-4D97-AF65-F5344CB8AC3E}">
        <p14:creationId xmlns:p14="http://schemas.microsoft.com/office/powerpoint/2010/main" val="20780097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7F8FA-EE52-3EC2-82DD-6391B61AFFB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6510594-BEE0-956A-A80D-C892480B73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CC4A425-EBF0-56D9-FDD1-59FFBE548814}"/>
              </a:ext>
            </a:extLst>
          </p:cNvPr>
          <p:cNvSpPr>
            <a:spLocks noGrp="1"/>
          </p:cNvSpPr>
          <p:nvPr>
            <p:ph type="dt" sz="half" idx="10"/>
          </p:nvPr>
        </p:nvSpPr>
        <p:spPr/>
        <p:txBody>
          <a:bodyPr/>
          <a:lstStyle/>
          <a:p>
            <a:fld id="{72668A0C-E507-4360-8137-9CB3DAC077BD}" type="datetimeFigureOut">
              <a:rPr lang="en-GB" smtClean="0"/>
              <a:t>07/09/2026</a:t>
            </a:fld>
            <a:endParaRPr lang="en-GB"/>
          </a:p>
        </p:txBody>
      </p:sp>
      <p:sp>
        <p:nvSpPr>
          <p:cNvPr id="5" name="Footer Placeholder 4">
            <a:extLst>
              <a:ext uri="{FF2B5EF4-FFF2-40B4-BE49-F238E27FC236}">
                <a16:creationId xmlns:a16="http://schemas.microsoft.com/office/drawing/2014/main" id="{AC886ABD-50A3-26BF-C964-8E37F733B06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4143D0-C73C-311B-8939-DF14F9C6715F}"/>
              </a:ext>
            </a:extLst>
          </p:cNvPr>
          <p:cNvSpPr>
            <a:spLocks noGrp="1"/>
          </p:cNvSpPr>
          <p:nvPr>
            <p:ph type="sldNum" sz="quarter" idx="12"/>
          </p:nvPr>
        </p:nvSpPr>
        <p:spPr/>
        <p:txBody>
          <a:bodyPr/>
          <a:lstStyle/>
          <a:p>
            <a:fld id="{9D9711A3-0EBB-468C-B2B3-EC57799C2E6C}" type="slidenum">
              <a:rPr lang="en-GB" smtClean="0"/>
              <a:t>‹#›</a:t>
            </a:fld>
            <a:endParaRPr lang="en-GB"/>
          </a:p>
        </p:txBody>
      </p:sp>
    </p:spTree>
    <p:extLst>
      <p:ext uri="{BB962C8B-B14F-4D97-AF65-F5344CB8AC3E}">
        <p14:creationId xmlns:p14="http://schemas.microsoft.com/office/powerpoint/2010/main" val="416990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36B0EF64-FC7B-DB40-A831-D29D648FC7DD}"/>
              </a:ext>
            </a:extLst>
          </p:cNvPr>
          <p:cNvSpPr>
            <a:spLocks noGrp="1"/>
          </p:cNvSpPr>
          <p:nvPr>
            <p:ph type="body" sz="quarter" idx="10"/>
          </p:nvPr>
        </p:nvSpPr>
        <p:spPr>
          <a:xfrm>
            <a:off x="659404" y="1105204"/>
            <a:ext cx="10872196" cy="1121818"/>
          </a:xfrm>
          <a:prstGeom prst="rect">
            <a:avLst/>
          </a:prstGeom>
        </p:spPr>
        <p:txBody>
          <a:bodyPr anchor="b"/>
          <a:lstStyle>
            <a:lvl1pPr marL="0" indent="0">
              <a:buNone/>
              <a:defRPr sz="4000">
                <a:solidFill>
                  <a:schemeClr val="tx2"/>
                </a:solidFill>
              </a:defRPr>
            </a:lvl1pPr>
          </a:lstStyle>
          <a:p>
            <a:pPr lvl="0"/>
            <a:r>
              <a:rPr lang="en-US"/>
              <a:t>Edit Master text styles</a:t>
            </a:r>
          </a:p>
        </p:txBody>
      </p:sp>
      <p:sp>
        <p:nvSpPr>
          <p:cNvPr id="11" name="Text Placeholder 4">
            <a:extLst>
              <a:ext uri="{FF2B5EF4-FFF2-40B4-BE49-F238E27FC236}">
                <a16:creationId xmlns:a16="http://schemas.microsoft.com/office/drawing/2014/main" id="{DF623FFB-50EC-FD46-B7BD-9E6DCA6DDDFE}"/>
              </a:ext>
            </a:extLst>
          </p:cNvPr>
          <p:cNvSpPr>
            <a:spLocks noGrp="1"/>
          </p:cNvSpPr>
          <p:nvPr>
            <p:ph type="body" sz="quarter" idx="11"/>
          </p:nvPr>
        </p:nvSpPr>
        <p:spPr>
          <a:xfrm>
            <a:off x="659404" y="2494027"/>
            <a:ext cx="10872196" cy="3394710"/>
          </a:xfrm>
          <a:prstGeom prst="rect">
            <a:avLst/>
          </a:prstGeom>
        </p:spPr>
        <p:txBody>
          <a:bodyPr anchor="t"/>
          <a:lstStyle>
            <a:lvl1pPr marL="0" indent="0">
              <a:buNone/>
              <a:defRPr sz="2200" b="1">
                <a:solidFill>
                  <a:schemeClr val="accent1"/>
                </a:solidFill>
              </a:defRPr>
            </a:lvl1pPr>
            <a:lvl2pPr>
              <a:defRPr sz="2000"/>
            </a:lvl2pPr>
            <a:lvl3pPr>
              <a:defRPr sz="20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pic>
        <p:nvPicPr>
          <p:cNvPr id="20" name="Picture 19">
            <a:extLst>
              <a:ext uri="{FF2B5EF4-FFF2-40B4-BE49-F238E27FC236}">
                <a16:creationId xmlns:a16="http://schemas.microsoft.com/office/drawing/2014/main" id="{CDA2A616-E7C3-4C4E-BF88-8AA15B4867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9893" y="539268"/>
            <a:ext cx="599999" cy="298932"/>
          </a:xfrm>
          <a:prstGeom prst="rect">
            <a:avLst/>
          </a:prstGeom>
        </p:spPr>
      </p:pic>
      <p:cxnSp>
        <p:nvCxnSpPr>
          <p:cNvPr id="21" name="Straight Connector 20">
            <a:extLst>
              <a:ext uri="{FF2B5EF4-FFF2-40B4-BE49-F238E27FC236}">
                <a16:creationId xmlns:a16="http://schemas.microsoft.com/office/drawing/2014/main" id="{CC0D7B60-F208-FD44-83DF-D86292291C61}"/>
              </a:ext>
            </a:extLst>
          </p:cNvPr>
          <p:cNvCxnSpPr/>
          <p:nvPr userDrawn="1"/>
        </p:nvCxnSpPr>
        <p:spPr>
          <a:xfrm>
            <a:off x="679893" y="6223000"/>
            <a:ext cx="10851707"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E8BA2324-BBF3-334A-B49F-8580C1165375}"/>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tx1"/>
                </a:solidFill>
              </a:rPr>
              <a:t>kareneckstein.co.uk</a:t>
            </a:r>
            <a:endParaRPr lang="en-US" sz="1067">
              <a:solidFill>
                <a:schemeClr val="tx1"/>
              </a:solidFill>
            </a:endParaRPr>
          </a:p>
        </p:txBody>
      </p:sp>
    </p:spTree>
    <p:extLst>
      <p:ext uri="{BB962C8B-B14F-4D97-AF65-F5344CB8AC3E}">
        <p14:creationId xmlns:p14="http://schemas.microsoft.com/office/powerpoint/2010/main" val="1551645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4F0AF333-9876-D743-90F9-0ECD8C86CD48}"/>
              </a:ext>
            </a:extLst>
          </p:cNvPr>
          <p:cNvCxnSpPr/>
          <p:nvPr userDrawn="1"/>
        </p:nvCxnSpPr>
        <p:spPr>
          <a:xfrm>
            <a:off x="679893" y="6223000"/>
            <a:ext cx="1085170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3DCCD218-AAD0-574D-BD88-9E49FD5CEBA3}"/>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sp>
        <p:nvSpPr>
          <p:cNvPr id="13" name="Title 90">
            <a:extLst>
              <a:ext uri="{FF2B5EF4-FFF2-40B4-BE49-F238E27FC236}">
                <a16:creationId xmlns:a16="http://schemas.microsoft.com/office/drawing/2014/main" id="{E418705E-0CC0-084C-8C3C-86C1046A9F48}"/>
              </a:ext>
            </a:extLst>
          </p:cNvPr>
          <p:cNvSpPr>
            <a:spLocks noGrp="1"/>
          </p:cNvSpPr>
          <p:nvPr>
            <p:ph type="title" hasCustomPrompt="1"/>
          </p:nvPr>
        </p:nvSpPr>
        <p:spPr>
          <a:xfrm>
            <a:off x="3390900" y="2198969"/>
            <a:ext cx="8140699" cy="1997552"/>
          </a:xfrm>
          <a:prstGeom prst="rect">
            <a:avLst/>
          </a:prstGeom>
        </p:spPr>
        <p:txBody>
          <a:bodyPr anchor="b"/>
          <a:lstStyle>
            <a:lvl1pPr>
              <a:defRPr sz="4000">
                <a:solidFill>
                  <a:schemeClr val="accent2"/>
                </a:solidFill>
              </a:defRPr>
            </a:lvl1pPr>
          </a:lstStyle>
          <a:p>
            <a:r>
              <a:rPr lang="en-US"/>
              <a:t>Sign off copy</a:t>
            </a:r>
          </a:p>
        </p:txBody>
      </p:sp>
      <p:pic>
        <p:nvPicPr>
          <p:cNvPr id="15" name="Picture 14">
            <a:extLst>
              <a:ext uri="{FF2B5EF4-FFF2-40B4-BE49-F238E27FC236}">
                <a16:creationId xmlns:a16="http://schemas.microsoft.com/office/drawing/2014/main" id="{1DB0F619-5241-0546-B948-633B90C4B3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2" name="TextBox 1">
            <a:extLst>
              <a:ext uri="{FF2B5EF4-FFF2-40B4-BE49-F238E27FC236}">
                <a16:creationId xmlns:a16="http://schemas.microsoft.com/office/drawing/2014/main" id="{EF3F2F31-D875-4647-ABED-245FDFB85DFF}"/>
              </a:ext>
            </a:extLst>
          </p:cNvPr>
          <p:cNvSpPr txBox="1"/>
          <p:nvPr userDrawn="1"/>
        </p:nvSpPr>
        <p:spPr>
          <a:xfrm>
            <a:off x="3390900" y="4528930"/>
            <a:ext cx="3925957" cy="1200329"/>
          </a:xfrm>
          <a:prstGeom prst="rect">
            <a:avLst/>
          </a:prstGeom>
          <a:noFill/>
        </p:spPr>
        <p:txBody>
          <a:bodyPr wrap="square" rtlCol="0">
            <a:spAutoFit/>
          </a:bodyPr>
          <a:lstStyle/>
          <a:p>
            <a:r>
              <a:rPr lang="en-GB" b="1">
                <a:solidFill>
                  <a:schemeClr val="accent2"/>
                </a:solidFill>
                <a:latin typeface="+mj-lt"/>
                <a:cs typeface="Arial" panose="020B0604020202020204" pitchFamily="34" charset="0"/>
              </a:rPr>
              <a:t>Karen Eckstein</a:t>
            </a:r>
          </a:p>
          <a:p>
            <a:r>
              <a:rPr lang="en-GB">
                <a:solidFill>
                  <a:schemeClr val="bg1"/>
                </a:solidFill>
                <a:latin typeface="+mj-lt"/>
                <a:cs typeface="Arial" panose="020B0604020202020204" pitchFamily="34" charset="0"/>
              </a:rPr>
              <a:t>07973 627039</a:t>
            </a:r>
          </a:p>
          <a:p>
            <a:r>
              <a:rPr lang="en-GB" err="1">
                <a:solidFill>
                  <a:schemeClr val="bg1"/>
                </a:solidFill>
                <a:latin typeface="+mj-lt"/>
                <a:cs typeface="Arial" panose="020B0604020202020204" pitchFamily="34" charset="0"/>
              </a:rPr>
              <a:t>kareneckstein.co.uk</a:t>
            </a:r>
            <a:endParaRPr lang="en-GB">
              <a:solidFill>
                <a:schemeClr val="bg1"/>
              </a:solidFill>
              <a:latin typeface="+mj-lt"/>
              <a:cs typeface="Arial" panose="020B0604020202020204" pitchFamily="34" charset="0"/>
            </a:endParaRPr>
          </a:p>
          <a:p>
            <a:r>
              <a:rPr lang="en-GB" err="1">
                <a:solidFill>
                  <a:schemeClr val="bg1"/>
                </a:solidFill>
                <a:latin typeface="+mj-lt"/>
                <a:cs typeface="Arial" panose="020B0604020202020204" pitchFamily="34" charset="0"/>
              </a:rPr>
              <a:t>karen@kareneckstein.co.uk</a:t>
            </a:r>
            <a:endParaRPr lang="en-GB">
              <a:solidFill>
                <a:schemeClr val="bg1"/>
              </a:solidFill>
              <a:latin typeface="+mj-lt"/>
              <a:cs typeface="Arial" panose="020B0604020202020204" pitchFamily="34" charset="0"/>
            </a:endParaRPr>
          </a:p>
        </p:txBody>
      </p:sp>
    </p:spTree>
    <p:extLst>
      <p:ext uri="{BB962C8B-B14F-4D97-AF65-F5344CB8AC3E}">
        <p14:creationId xmlns:p14="http://schemas.microsoft.com/office/powerpoint/2010/main" val="1417726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99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6" r:id="rId4"/>
    <p:sldLayoutId id="2147483657"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1683778"/>
      </p:ext>
    </p:extLst>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200038"/>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5.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DF44E2-2A3F-5D45-9CF4-527F217631CD}"/>
              </a:ext>
            </a:extLst>
          </p:cNvPr>
          <p:cNvSpPr>
            <a:spLocks noGrp="1"/>
          </p:cNvSpPr>
          <p:nvPr>
            <p:ph type="title"/>
          </p:nvPr>
        </p:nvSpPr>
        <p:spPr/>
        <p:txBody>
          <a:bodyPr lIns="91440" tIns="45720" rIns="91440" bIns="45720" anchor="b"/>
          <a:lstStyle/>
          <a:p>
            <a:r>
              <a:rPr lang="en-US" dirty="0"/>
              <a:t>Professional Services: The Risk Landscape</a:t>
            </a:r>
            <a:endParaRPr lang="en-GB" dirty="0"/>
          </a:p>
        </p:txBody>
      </p:sp>
      <p:sp>
        <p:nvSpPr>
          <p:cNvPr id="5" name="Text Placeholder 4">
            <a:extLst>
              <a:ext uri="{FF2B5EF4-FFF2-40B4-BE49-F238E27FC236}">
                <a16:creationId xmlns:a16="http://schemas.microsoft.com/office/drawing/2014/main" id="{5E4EE5FA-AE19-2649-BECC-D8A5F1B1F3CF}"/>
              </a:ext>
            </a:extLst>
          </p:cNvPr>
          <p:cNvSpPr>
            <a:spLocks noGrp="1"/>
          </p:cNvSpPr>
          <p:nvPr>
            <p:ph type="body" sz="quarter" idx="10"/>
          </p:nvPr>
        </p:nvSpPr>
        <p:spPr/>
        <p:txBody>
          <a:bodyPr lIns="91440" tIns="45720" rIns="91440" bIns="45720" anchor="t"/>
          <a:lstStyle/>
          <a:p>
            <a:r>
              <a:rPr lang="en-US" sz="2300" dirty="0"/>
              <a:t>Presented by Gareth Milner of JMG Group for The </a:t>
            </a:r>
            <a:r>
              <a:rPr lang="en-US" sz="2300" dirty="0" err="1"/>
              <a:t>RiskBites</a:t>
            </a:r>
            <a:r>
              <a:rPr lang="en-US" sz="2300" dirty="0"/>
              <a:t> ® Club​​</a:t>
            </a:r>
          </a:p>
          <a:p>
            <a:r>
              <a:rPr lang="en-US" sz="2300" dirty="0"/>
              <a:t>8 September 2026</a:t>
            </a:r>
          </a:p>
        </p:txBody>
      </p:sp>
    </p:spTree>
    <p:extLst>
      <p:ext uri="{BB962C8B-B14F-4D97-AF65-F5344CB8AC3E}">
        <p14:creationId xmlns:p14="http://schemas.microsoft.com/office/powerpoint/2010/main" val="1723103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ue background with white lines&#10;&#10;Description automatically generated">
            <a:extLst>
              <a:ext uri="{FF2B5EF4-FFF2-40B4-BE49-F238E27FC236}">
                <a16:creationId xmlns:a16="http://schemas.microsoft.com/office/drawing/2014/main" id="{7A86FC9E-5EFC-C8D8-254D-82BA92240728}"/>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12" name="Picture 11" descr="A white text on a black background&#10;&#10;Description automatically generated">
            <a:extLst>
              <a:ext uri="{FF2B5EF4-FFF2-40B4-BE49-F238E27FC236}">
                <a16:creationId xmlns:a16="http://schemas.microsoft.com/office/drawing/2014/main" id="{4EBF5E90-6663-2FA4-6095-03ACD2E271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967" y="5402722"/>
            <a:ext cx="2424590" cy="1049040"/>
          </a:xfrm>
          <a:prstGeom prst="rect">
            <a:avLst/>
          </a:prstGeom>
        </p:spPr>
      </p:pic>
    </p:spTree>
    <p:extLst>
      <p:ext uri="{BB962C8B-B14F-4D97-AF65-F5344CB8AC3E}">
        <p14:creationId xmlns:p14="http://schemas.microsoft.com/office/powerpoint/2010/main" val="1098437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56210A4-B441-7319-A864-02957C28B332}"/>
              </a:ext>
            </a:extLst>
          </p:cNvPr>
          <p:cNvSpPr txBox="1">
            <a:spLocks/>
          </p:cNvSpPr>
          <p:nvPr/>
        </p:nvSpPr>
        <p:spPr>
          <a:xfrm>
            <a:off x="675774" y="1489106"/>
            <a:ext cx="2415674" cy="4373789"/>
          </a:xfrm>
          <a:prstGeom prst="rect">
            <a:avLst/>
          </a:prstGeom>
        </p:spPr>
        <p:txBody>
          <a:bodyPr lIns="91440" tIns="45720" rIns="91440" bIns="45720" anchor="b"/>
          <a:lstStyle>
            <a:lvl1pPr algn="l" defTabSz="914400" rtl="0" eaLnBrk="1" latinLnBrk="0" hangingPunct="1">
              <a:lnSpc>
                <a:spcPct val="90000"/>
              </a:lnSpc>
              <a:spcBef>
                <a:spcPct val="0"/>
              </a:spcBef>
              <a:buNone/>
              <a:defRPr sz="4000" kern="1200">
                <a:solidFill>
                  <a:schemeClr val="accent2"/>
                </a:solidFill>
                <a:latin typeface="+mj-lt"/>
                <a:ea typeface="+mj-ea"/>
                <a:cs typeface="+mj-cs"/>
              </a:defRPr>
            </a:lvl1pPr>
          </a:lstStyle>
          <a:p>
            <a:pPr>
              <a:spcBef>
                <a:spcPts val="1000"/>
              </a:spcBef>
            </a:pPr>
            <a:r>
              <a:rPr lang="en-US" sz="1100" b="1" dirty="0">
                <a:ea typeface="+mj-lt"/>
                <a:cs typeface="+mj-lt"/>
              </a:rPr>
              <a:t>Disclaimer</a:t>
            </a:r>
            <a:br>
              <a:rPr lang="en-US" sz="800" dirty="0">
                <a:ea typeface="+mj-lt"/>
                <a:cs typeface="+mj-lt"/>
              </a:rPr>
            </a:br>
            <a:r>
              <a:rPr lang="en-US" sz="800" b="1" dirty="0">
                <a:solidFill>
                  <a:schemeClr val="tx1"/>
                </a:solidFill>
                <a:ea typeface="+mj-lt"/>
                <a:cs typeface="+mj-lt"/>
              </a:rPr>
              <a:t>.</a:t>
            </a:r>
            <a:br>
              <a:rPr lang="en-US" sz="800" dirty="0">
                <a:solidFill>
                  <a:schemeClr val="bg1"/>
                </a:solidFill>
                <a:ea typeface="+mj-lt"/>
                <a:cs typeface="+mj-lt"/>
              </a:rPr>
            </a:br>
            <a:r>
              <a:rPr lang="en-US" sz="800" dirty="0">
                <a:solidFill>
                  <a:schemeClr val="bg1"/>
                </a:solidFill>
                <a:ea typeface="+mj-lt"/>
                <a:cs typeface="+mj-lt"/>
              </a:rPr>
              <a:t>Please note that the information contained in this presentation is provided for general informational purposes only. It does not constitute any form of legal or other professional advice, and you should not use it as a substitute for advice tailored to your specific circumstances. </a:t>
            </a:r>
          </a:p>
          <a:p>
            <a:pPr>
              <a:spcBef>
                <a:spcPts val="1000"/>
              </a:spcBef>
            </a:pPr>
            <a:r>
              <a:rPr lang="en-US" sz="800" dirty="0">
                <a:solidFill>
                  <a:schemeClr val="bg1"/>
                </a:solidFill>
              </a:rPr>
              <a:t>We disclaim all and any </a:t>
            </a:r>
            <a:r>
              <a:rPr lang="en-US" sz="800" dirty="0">
                <a:solidFill>
                  <a:schemeClr val="bg1"/>
                </a:solidFill>
                <a:ea typeface="+mj-lt"/>
                <a:cs typeface="+mj-lt"/>
              </a:rPr>
              <a:t>liability for any actions you take (or omit to take) in reliance upon the contents of this presentation. </a:t>
            </a:r>
            <a:endParaRPr lang="en-US" sz="800" dirty="0">
              <a:solidFill>
                <a:schemeClr val="bg1"/>
              </a:solidFill>
            </a:endParaRPr>
          </a:p>
          <a:p>
            <a:pPr>
              <a:spcBef>
                <a:spcPts val="1000"/>
              </a:spcBef>
            </a:pPr>
            <a:r>
              <a:rPr lang="en-US" sz="800" dirty="0">
                <a:solidFill>
                  <a:schemeClr val="bg1"/>
                </a:solidFill>
              </a:rPr>
              <a:t>Our contact details are below should you wish to contact us for professional advice.</a:t>
            </a:r>
          </a:p>
          <a:p>
            <a:pPr>
              <a:spcBef>
                <a:spcPts val="1000"/>
              </a:spcBef>
            </a:pPr>
            <a:r>
              <a:rPr lang="en-US" sz="800" dirty="0">
                <a:solidFill>
                  <a:schemeClr val="bg1"/>
                </a:solidFill>
              </a:rPr>
              <a:t>Risk@kareneckstein.co.uk</a:t>
            </a:r>
            <a:endParaRPr lang="en-US" dirty="0">
              <a:solidFill>
                <a:schemeClr val="bg1"/>
              </a:solidFill>
            </a:endParaRPr>
          </a:p>
          <a:p>
            <a:pPr>
              <a:spcBef>
                <a:spcPts val="1000"/>
              </a:spcBef>
            </a:pPr>
            <a:r>
              <a:rPr lang="en-US" sz="800" dirty="0">
                <a:solidFill>
                  <a:schemeClr val="bg1"/>
                </a:solidFill>
              </a:rPr>
              <a:t>07973627039</a:t>
            </a:r>
            <a:endParaRPr lang="en-US" dirty="0">
              <a:solidFill>
                <a:schemeClr val="bg1"/>
              </a:solidFill>
            </a:endParaRPr>
          </a:p>
        </p:txBody>
      </p:sp>
      <p:sp>
        <p:nvSpPr>
          <p:cNvPr id="5" name="Title 4">
            <a:extLst>
              <a:ext uri="{FF2B5EF4-FFF2-40B4-BE49-F238E27FC236}">
                <a16:creationId xmlns:a16="http://schemas.microsoft.com/office/drawing/2014/main" id="{1AB9A513-F982-7911-701B-3B60FC8AFDDE}"/>
              </a:ext>
            </a:extLst>
          </p:cNvPr>
          <p:cNvSpPr>
            <a:spLocks noGrp="1"/>
          </p:cNvSpPr>
          <p:nvPr>
            <p:ph type="title"/>
          </p:nvPr>
        </p:nvSpPr>
        <p:spPr>
          <a:xfrm>
            <a:off x="3390900" y="2198969"/>
            <a:ext cx="8231124" cy="1997552"/>
          </a:xfrm>
        </p:spPr>
        <p:txBody>
          <a:bodyPr lIns="91440" tIns="45720" rIns="91440" bIns="45720" anchor="b"/>
          <a:lstStyle/>
          <a:p>
            <a:pPr>
              <a:spcBef>
                <a:spcPts val="600"/>
              </a:spcBef>
            </a:pPr>
            <a:r>
              <a:rPr lang="en-US" dirty="0">
                <a:solidFill>
                  <a:schemeClr val="bg1"/>
                </a:solidFill>
              </a:rPr>
              <a:t>Professional Services: The Risk Landscape</a:t>
            </a:r>
            <a:br>
              <a:rPr lang="en-GB" dirty="0">
                <a:solidFill>
                  <a:schemeClr val="bg1"/>
                </a:solidFill>
              </a:rPr>
            </a:br>
            <a:br>
              <a:rPr lang="en-GB" dirty="0"/>
            </a:br>
            <a:r>
              <a:rPr lang="en-GB" sz="2000" dirty="0">
                <a:solidFill>
                  <a:schemeClr val="bg1"/>
                </a:solidFill>
              </a:rPr>
              <a:t>Presented by </a:t>
            </a:r>
            <a:r>
              <a:rPr lang="en-US" sz="2000" dirty="0">
                <a:solidFill>
                  <a:schemeClr val="bg1"/>
                </a:solidFill>
              </a:rPr>
              <a:t>Gareth Milner of JMG Group</a:t>
            </a:r>
            <a:r>
              <a:rPr lang="en-GB" sz="2000" dirty="0">
                <a:solidFill>
                  <a:schemeClr val="bg1"/>
                </a:solidFill>
              </a:rPr>
              <a:t> for The </a:t>
            </a:r>
            <a:r>
              <a:rPr lang="en-GB" sz="2000" dirty="0" err="1">
                <a:solidFill>
                  <a:schemeClr val="bg1"/>
                </a:solidFill>
              </a:rPr>
              <a:t>RiskBites</a:t>
            </a:r>
            <a:r>
              <a:rPr lang="en-GB" sz="2000" dirty="0">
                <a:solidFill>
                  <a:schemeClr val="bg1"/>
                </a:solidFill>
              </a:rPr>
              <a:t> ® Club</a:t>
            </a:r>
            <a:br>
              <a:rPr lang="en-GB" sz="2000" dirty="0">
                <a:solidFill>
                  <a:schemeClr val="bg1"/>
                </a:solidFill>
              </a:rPr>
            </a:br>
            <a:r>
              <a:rPr lang="en-GB" sz="2000" dirty="0">
                <a:solidFill>
                  <a:schemeClr val="bg1"/>
                </a:solidFill>
              </a:rPr>
              <a:t>​​</a:t>
            </a:r>
            <a:br>
              <a:rPr lang="en-GB" dirty="0"/>
            </a:br>
            <a:r>
              <a:rPr lang="en-GB" sz="2000" dirty="0"/>
              <a:t>For more information contact: gareth.milner@jmginsurance.co.uk</a:t>
            </a:r>
            <a:endParaRPr lang="en-US" dirty="0"/>
          </a:p>
        </p:txBody>
      </p:sp>
    </p:spTree>
    <p:extLst>
      <p:ext uri="{BB962C8B-B14F-4D97-AF65-F5344CB8AC3E}">
        <p14:creationId xmlns:p14="http://schemas.microsoft.com/office/powerpoint/2010/main" val="1238653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blue background with black lines&#10;&#10;Description automatically generated">
            <a:extLst>
              <a:ext uri="{FF2B5EF4-FFF2-40B4-BE49-F238E27FC236}">
                <a16:creationId xmlns:a16="http://schemas.microsoft.com/office/drawing/2014/main" id="{4893691C-EF82-AAC0-23E9-043C868A2587}"/>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EEFDF02-DE3B-628C-1CAB-728397288F17}"/>
              </a:ext>
            </a:extLst>
          </p:cNvPr>
          <p:cNvSpPr>
            <a:spLocks noGrp="1"/>
          </p:cNvSpPr>
          <p:nvPr>
            <p:ph type="ctrTitle"/>
          </p:nvPr>
        </p:nvSpPr>
        <p:spPr>
          <a:xfrm>
            <a:off x="5503653" y="4275573"/>
            <a:ext cx="6200667" cy="759808"/>
          </a:xfrm>
        </p:spPr>
        <p:txBody>
          <a:bodyPr>
            <a:noAutofit/>
          </a:bodyPr>
          <a:lstStyle/>
          <a:p>
            <a:pPr algn="r"/>
            <a:r>
              <a:rPr lang="en-GB" sz="2600" dirty="0">
                <a:solidFill>
                  <a:srgbClr val="0B5471"/>
                </a:solidFill>
                <a:latin typeface="Aller" panose="02000503030000020004" pitchFamily="2" charset="0"/>
              </a:rPr>
              <a:t>Professional Services: The Risk Landscape</a:t>
            </a:r>
          </a:p>
        </p:txBody>
      </p:sp>
      <p:pic>
        <p:nvPicPr>
          <p:cNvPr id="13" name="Picture 12" descr="A white text on a black background&#10;&#10;Description automatically generated">
            <a:extLst>
              <a:ext uri="{FF2B5EF4-FFF2-40B4-BE49-F238E27FC236}">
                <a16:creationId xmlns:a16="http://schemas.microsoft.com/office/drawing/2014/main" id="{B514DCA4-599A-503B-95C8-03270C4D96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7807" y="1724132"/>
            <a:ext cx="5256513" cy="2274318"/>
          </a:xfrm>
          <a:prstGeom prst="rect">
            <a:avLst/>
          </a:prstGeom>
        </p:spPr>
      </p:pic>
    </p:spTree>
    <p:extLst>
      <p:ext uri="{BB962C8B-B14F-4D97-AF65-F5344CB8AC3E}">
        <p14:creationId xmlns:p14="http://schemas.microsoft.com/office/powerpoint/2010/main" val="26682492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black background with white lines&#10;&#10;Description automatically generated">
            <a:extLst>
              <a:ext uri="{FF2B5EF4-FFF2-40B4-BE49-F238E27FC236}">
                <a16:creationId xmlns:a16="http://schemas.microsoft.com/office/drawing/2014/main" id="{2A630B89-572E-01A7-9CA5-585DEC00DC35}"/>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 y="-1"/>
            <a:ext cx="12192000" cy="6858001"/>
          </a:xfrm>
          <a:prstGeom prst="rect">
            <a:avLst/>
          </a:prstGeom>
        </p:spPr>
      </p:pic>
      <p:sp>
        <p:nvSpPr>
          <p:cNvPr id="4" name="Rectangle 3">
            <a:extLst>
              <a:ext uri="{FF2B5EF4-FFF2-40B4-BE49-F238E27FC236}">
                <a16:creationId xmlns:a16="http://schemas.microsoft.com/office/drawing/2014/main" id="{0D005891-BC33-FDF4-1E91-2B3C2D7D8406}"/>
              </a:ext>
            </a:extLst>
          </p:cNvPr>
          <p:cNvSpPr>
            <a:spLocks/>
          </p:cNvSpPr>
          <p:nvPr/>
        </p:nvSpPr>
        <p:spPr>
          <a:xfrm>
            <a:off x="0" y="0"/>
            <a:ext cx="12192000" cy="1152795"/>
          </a:xfrm>
          <a:prstGeom prst="rect">
            <a:avLst/>
          </a:prstGeom>
          <a:solidFill>
            <a:srgbClr val="619F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CF5CDC64-A5FD-5149-5125-9947358CF3D1}"/>
              </a:ext>
            </a:extLst>
          </p:cNvPr>
          <p:cNvSpPr>
            <a:spLocks noGrp="1"/>
          </p:cNvSpPr>
          <p:nvPr>
            <p:ph type="title"/>
          </p:nvPr>
        </p:nvSpPr>
        <p:spPr>
          <a:xfrm>
            <a:off x="414671" y="169781"/>
            <a:ext cx="10939130" cy="905377"/>
          </a:xfrm>
        </p:spPr>
        <p:txBody>
          <a:bodyPr>
            <a:normAutofit/>
          </a:bodyPr>
          <a:lstStyle/>
          <a:p>
            <a:r>
              <a:rPr lang="en-GB" sz="2800" dirty="0">
                <a:solidFill>
                  <a:srgbClr val="0B5471"/>
                </a:solidFill>
                <a:latin typeface="Aller" panose="02000503030000020004" pitchFamily="2" charset="0"/>
              </a:rPr>
              <a:t>Professional Services: The Risk Landscape</a:t>
            </a:r>
          </a:p>
        </p:txBody>
      </p:sp>
      <p:sp>
        <p:nvSpPr>
          <p:cNvPr id="3" name="Content Placeholder 2">
            <a:extLst>
              <a:ext uri="{FF2B5EF4-FFF2-40B4-BE49-F238E27FC236}">
                <a16:creationId xmlns:a16="http://schemas.microsoft.com/office/drawing/2014/main" id="{C4D52B50-1562-C064-2441-C4C2F6304B23}"/>
              </a:ext>
            </a:extLst>
          </p:cNvPr>
          <p:cNvSpPr>
            <a:spLocks noGrp="1"/>
          </p:cNvSpPr>
          <p:nvPr>
            <p:ph idx="1"/>
          </p:nvPr>
        </p:nvSpPr>
        <p:spPr>
          <a:xfrm>
            <a:off x="489099" y="1477924"/>
            <a:ext cx="6826101" cy="393405"/>
          </a:xfrm>
        </p:spPr>
        <p:txBody>
          <a:bodyPr>
            <a:noAutofit/>
          </a:bodyPr>
          <a:lstStyle/>
          <a:p>
            <a:pPr marL="0" indent="0">
              <a:buNone/>
            </a:pPr>
            <a:r>
              <a:rPr lang="en-GB" sz="2400" b="1" dirty="0">
                <a:solidFill>
                  <a:srgbClr val="619FC8"/>
                </a:solidFill>
                <a:latin typeface="Aller" panose="02000503030000020004" pitchFamily="2" charset="0"/>
              </a:rPr>
              <a:t>Gareth &amp; JMG</a:t>
            </a:r>
          </a:p>
          <a:p>
            <a:pPr marL="0" indent="0">
              <a:buNone/>
            </a:pPr>
            <a:endParaRPr lang="en-GB" sz="2400" b="1" dirty="0">
              <a:solidFill>
                <a:srgbClr val="0B5471"/>
              </a:solidFill>
              <a:latin typeface="Aller" panose="02000503030000020004" pitchFamily="2" charset="0"/>
            </a:endParaRPr>
          </a:p>
        </p:txBody>
      </p:sp>
      <p:pic>
        <p:nvPicPr>
          <p:cNvPr id="6" name="Picture 5" descr="A white text on a black background&#10;&#10;Description automatically generated">
            <a:extLst>
              <a:ext uri="{FF2B5EF4-FFF2-40B4-BE49-F238E27FC236}">
                <a16:creationId xmlns:a16="http://schemas.microsoft.com/office/drawing/2014/main" id="{C9E6C0DD-E9DF-2012-B6FD-165B8E5FB6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20298" y="248818"/>
            <a:ext cx="1727200" cy="747302"/>
          </a:xfrm>
          <a:prstGeom prst="rect">
            <a:avLst/>
          </a:prstGeom>
        </p:spPr>
      </p:pic>
      <p:sp>
        <p:nvSpPr>
          <p:cNvPr id="5" name="Content Placeholder 2">
            <a:extLst>
              <a:ext uri="{FF2B5EF4-FFF2-40B4-BE49-F238E27FC236}">
                <a16:creationId xmlns:a16="http://schemas.microsoft.com/office/drawing/2014/main" id="{291EEA3F-758C-D50C-9B6B-4605F3945619}"/>
              </a:ext>
            </a:extLst>
          </p:cNvPr>
          <p:cNvSpPr txBox="1">
            <a:spLocks/>
          </p:cNvSpPr>
          <p:nvPr/>
        </p:nvSpPr>
        <p:spPr>
          <a:xfrm>
            <a:off x="489093" y="2614778"/>
            <a:ext cx="6826101" cy="3934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dirty="0">
                <a:solidFill>
                  <a:srgbClr val="0B5471"/>
                </a:solidFill>
                <a:latin typeface="Aller" panose="02000503030000020004" pitchFamily="2" charset="0"/>
              </a:rPr>
              <a:t>A national team acting for 620 professional services clients</a:t>
            </a:r>
          </a:p>
        </p:txBody>
      </p:sp>
      <p:sp>
        <p:nvSpPr>
          <p:cNvPr id="7" name="Content Placeholder 2">
            <a:extLst>
              <a:ext uri="{FF2B5EF4-FFF2-40B4-BE49-F238E27FC236}">
                <a16:creationId xmlns:a16="http://schemas.microsoft.com/office/drawing/2014/main" id="{A9D8605F-D362-F727-80EF-5CA039BAACC8}"/>
              </a:ext>
            </a:extLst>
          </p:cNvPr>
          <p:cNvSpPr txBox="1">
            <a:spLocks/>
          </p:cNvSpPr>
          <p:nvPr/>
        </p:nvSpPr>
        <p:spPr>
          <a:xfrm>
            <a:off x="489094" y="3176051"/>
            <a:ext cx="6826101" cy="3934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dirty="0">
                <a:solidFill>
                  <a:srgbClr val="0B5471"/>
                </a:solidFill>
                <a:latin typeface="Aller" panose="02000503030000020004" pitchFamily="2" charset="0"/>
              </a:rPr>
              <a:t>£22M of premium placed into the market for professional services</a:t>
            </a:r>
          </a:p>
        </p:txBody>
      </p:sp>
      <p:sp>
        <p:nvSpPr>
          <p:cNvPr id="8" name="Content Placeholder 2">
            <a:extLst>
              <a:ext uri="{FF2B5EF4-FFF2-40B4-BE49-F238E27FC236}">
                <a16:creationId xmlns:a16="http://schemas.microsoft.com/office/drawing/2014/main" id="{573E119E-B617-DFC8-3AE6-FF04FEECAA43}"/>
              </a:ext>
            </a:extLst>
          </p:cNvPr>
          <p:cNvSpPr txBox="1">
            <a:spLocks/>
          </p:cNvSpPr>
          <p:nvPr/>
        </p:nvSpPr>
        <p:spPr>
          <a:xfrm>
            <a:off x="489093" y="3760610"/>
            <a:ext cx="6826101" cy="3934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dirty="0">
                <a:solidFill>
                  <a:srgbClr val="0B5471"/>
                </a:solidFill>
                <a:latin typeface="Aller" panose="02000503030000020004" pitchFamily="2" charset="0"/>
              </a:rPr>
              <a:t>Top 20 UK broker placing £500M+ of premium in total </a:t>
            </a:r>
          </a:p>
        </p:txBody>
      </p:sp>
      <p:sp>
        <p:nvSpPr>
          <p:cNvPr id="9" name="Content Placeholder 2">
            <a:extLst>
              <a:ext uri="{FF2B5EF4-FFF2-40B4-BE49-F238E27FC236}">
                <a16:creationId xmlns:a16="http://schemas.microsoft.com/office/drawing/2014/main" id="{5E7B5EA0-3AF4-A354-A678-CEE291FF72AC}"/>
              </a:ext>
            </a:extLst>
          </p:cNvPr>
          <p:cNvSpPr txBox="1">
            <a:spLocks/>
          </p:cNvSpPr>
          <p:nvPr/>
        </p:nvSpPr>
        <p:spPr>
          <a:xfrm>
            <a:off x="489093" y="4381176"/>
            <a:ext cx="6826101" cy="3934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dirty="0">
                <a:solidFill>
                  <a:srgbClr val="0B5471"/>
                </a:solidFill>
                <a:latin typeface="Aller" panose="02000503030000020004" pitchFamily="2" charset="0"/>
              </a:rPr>
              <a:t>Established, very active acquirer of specialist UK broking businesses</a:t>
            </a:r>
          </a:p>
        </p:txBody>
      </p:sp>
      <p:sp>
        <p:nvSpPr>
          <p:cNvPr id="10" name="Content Placeholder 2">
            <a:extLst>
              <a:ext uri="{FF2B5EF4-FFF2-40B4-BE49-F238E27FC236}">
                <a16:creationId xmlns:a16="http://schemas.microsoft.com/office/drawing/2014/main" id="{C8AECB1B-3FBC-059B-6164-0FE1704D0E1F}"/>
              </a:ext>
            </a:extLst>
          </p:cNvPr>
          <p:cNvSpPr txBox="1">
            <a:spLocks/>
          </p:cNvSpPr>
          <p:nvPr/>
        </p:nvSpPr>
        <p:spPr>
          <a:xfrm>
            <a:off x="572487" y="2310581"/>
            <a:ext cx="6826101" cy="3934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sz="1800" b="1" dirty="0">
              <a:solidFill>
                <a:srgbClr val="0B5471"/>
              </a:solidFill>
              <a:latin typeface="Aller" panose="02000503030000020004" pitchFamily="2" charset="0"/>
            </a:endParaRPr>
          </a:p>
        </p:txBody>
      </p:sp>
      <p:sp>
        <p:nvSpPr>
          <p:cNvPr id="11" name="Content Placeholder 2">
            <a:extLst>
              <a:ext uri="{FF2B5EF4-FFF2-40B4-BE49-F238E27FC236}">
                <a16:creationId xmlns:a16="http://schemas.microsoft.com/office/drawing/2014/main" id="{0EB0BAB2-B4CC-8538-AC2A-0C55ACE98D66}"/>
              </a:ext>
            </a:extLst>
          </p:cNvPr>
          <p:cNvSpPr txBox="1">
            <a:spLocks/>
          </p:cNvSpPr>
          <p:nvPr/>
        </p:nvSpPr>
        <p:spPr>
          <a:xfrm>
            <a:off x="489094" y="1999755"/>
            <a:ext cx="7274680" cy="3934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dirty="0">
                <a:solidFill>
                  <a:srgbClr val="0B5471"/>
                </a:solidFill>
                <a:latin typeface="Aller" panose="02000503030000020004" pitchFamily="2" charset="0"/>
              </a:rPr>
              <a:t>22 years’ experience placing insurances for law firms and other ‘white collar’ services</a:t>
            </a:r>
          </a:p>
        </p:txBody>
      </p:sp>
      <p:sp>
        <p:nvSpPr>
          <p:cNvPr id="13" name="Content Placeholder 2">
            <a:extLst>
              <a:ext uri="{FF2B5EF4-FFF2-40B4-BE49-F238E27FC236}">
                <a16:creationId xmlns:a16="http://schemas.microsoft.com/office/drawing/2014/main" id="{5F4F5F80-EECA-94C3-FA77-21FD3428969A}"/>
              </a:ext>
            </a:extLst>
          </p:cNvPr>
          <p:cNvSpPr txBox="1">
            <a:spLocks/>
          </p:cNvSpPr>
          <p:nvPr/>
        </p:nvSpPr>
        <p:spPr>
          <a:xfrm>
            <a:off x="3759394" y="5017025"/>
            <a:ext cx="4249683" cy="3934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b="1" i="1" dirty="0">
                <a:solidFill>
                  <a:srgbClr val="0B5471"/>
                </a:solidFill>
                <a:latin typeface="Aller" panose="02000503030000020004" pitchFamily="2" charset="0"/>
              </a:rPr>
              <a:t>Our challenges are the same as yours</a:t>
            </a:r>
          </a:p>
        </p:txBody>
      </p:sp>
    </p:spTree>
    <p:extLst>
      <p:ext uri="{BB962C8B-B14F-4D97-AF65-F5344CB8AC3E}">
        <p14:creationId xmlns:p14="http://schemas.microsoft.com/office/powerpoint/2010/main" val="11263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wipe(down)">
                                      <p:cBhvr>
                                        <p:cTn id="7"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64229-FBFE-DAD7-1A50-EF8D8AF935D3}"/>
            </a:ext>
          </a:extLst>
        </p:cNvPr>
        <p:cNvGrpSpPr/>
        <p:nvPr/>
      </p:nvGrpSpPr>
      <p:grpSpPr>
        <a:xfrm>
          <a:off x="0" y="0"/>
          <a:ext cx="0" cy="0"/>
          <a:chOff x="0" y="0"/>
          <a:chExt cx="0" cy="0"/>
        </a:xfrm>
      </p:grpSpPr>
      <p:pic>
        <p:nvPicPr>
          <p:cNvPr id="12" name="Picture 11" descr="A black background with white lines&#10;&#10;Description automatically generated">
            <a:extLst>
              <a:ext uri="{FF2B5EF4-FFF2-40B4-BE49-F238E27FC236}">
                <a16:creationId xmlns:a16="http://schemas.microsoft.com/office/drawing/2014/main" id="{F5362685-CA53-9A37-8862-5BCB4B8973F3}"/>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 y="-1"/>
            <a:ext cx="12192000" cy="6858001"/>
          </a:xfrm>
          <a:prstGeom prst="rect">
            <a:avLst/>
          </a:prstGeom>
        </p:spPr>
      </p:pic>
      <p:sp>
        <p:nvSpPr>
          <p:cNvPr id="4" name="Rectangle 3">
            <a:extLst>
              <a:ext uri="{FF2B5EF4-FFF2-40B4-BE49-F238E27FC236}">
                <a16:creationId xmlns:a16="http://schemas.microsoft.com/office/drawing/2014/main" id="{C7B933B2-FCE9-F0F7-5B11-1D5CCABB9BDB}"/>
              </a:ext>
            </a:extLst>
          </p:cNvPr>
          <p:cNvSpPr>
            <a:spLocks/>
          </p:cNvSpPr>
          <p:nvPr/>
        </p:nvSpPr>
        <p:spPr>
          <a:xfrm>
            <a:off x="0" y="0"/>
            <a:ext cx="12192000" cy="1152795"/>
          </a:xfrm>
          <a:prstGeom prst="rect">
            <a:avLst/>
          </a:prstGeom>
          <a:solidFill>
            <a:srgbClr val="619F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0EB62FD1-F6B8-568B-525A-1563DC8A56C4}"/>
              </a:ext>
            </a:extLst>
          </p:cNvPr>
          <p:cNvSpPr>
            <a:spLocks noGrp="1"/>
          </p:cNvSpPr>
          <p:nvPr>
            <p:ph type="title"/>
          </p:nvPr>
        </p:nvSpPr>
        <p:spPr>
          <a:xfrm>
            <a:off x="414671" y="169781"/>
            <a:ext cx="10939130" cy="905377"/>
          </a:xfrm>
        </p:spPr>
        <p:txBody>
          <a:bodyPr>
            <a:normAutofit/>
          </a:bodyPr>
          <a:lstStyle/>
          <a:p>
            <a:r>
              <a:rPr lang="en-GB" sz="2800" dirty="0">
                <a:solidFill>
                  <a:srgbClr val="0B5471"/>
                </a:solidFill>
                <a:latin typeface="Aller" panose="02000503030000020004" pitchFamily="2" charset="0"/>
              </a:rPr>
              <a:t>Professional Services: The Risk Landscape</a:t>
            </a:r>
          </a:p>
        </p:txBody>
      </p:sp>
      <p:sp>
        <p:nvSpPr>
          <p:cNvPr id="3" name="Content Placeholder 2">
            <a:extLst>
              <a:ext uri="{FF2B5EF4-FFF2-40B4-BE49-F238E27FC236}">
                <a16:creationId xmlns:a16="http://schemas.microsoft.com/office/drawing/2014/main" id="{F94A046C-B0BA-8CAA-B960-F3643921A205}"/>
              </a:ext>
            </a:extLst>
          </p:cNvPr>
          <p:cNvSpPr>
            <a:spLocks noGrp="1"/>
          </p:cNvSpPr>
          <p:nvPr>
            <p:ph idx="1"/>
          </p:nvPr>
        </p:nvSpPr>
        <p:spPr>
          <a:xfrm>
            <a:off x="414669" y="1431289"/>
            <a:ext cx="6826101" cy="393405"/>
          </a:xfrm>
        </p:spPr>
        <p:txBody>
          <a:bodyPr>
            <a:noAutofit/>
          </a:bodyPr>
          <a:lstStyle/>
          <a:p>
            <a:pPr marL="0" indent="0">
              <a:buNone/>
            </a:pPr>
            <a:r>
              <a:rPr lang="en-GB" sz="2400" b="1" dirty="0">
                <a:solidFill>
                  <a:srgbClr val="619FC8"/>
                </a:solidFill>
                <a:latin typeface="Aller" panose="02000503030000020004" pitchFamily="2" charset="0"/>
              </a:rPr>
              <a:t>Definitions of risk</a:t>
            </a:r>
          </a:p>
          <a:p>
            <a:pPr marL="0" indent="0">
              <a:buNone/>
            </a:pPr>
            <a:endParaRPr lang="en-GB" sz="2400" b="1" dirty="0">
              <a:solidFill>
                <a:srgbClr val="0B5471"/>
              </a:solidFill>
              <a:latin typeface="Aller" panose="02000503030000020004" pitchFamily="2" charset="0"/>
            </a:endParaRPr>
          </a:p>
        </p:txBody>
      </p:sp>
      <p:pic>
        <p:nvPicPr>
          <p:cNvPr id="6" name="Picture 5" descr="A white text on a black background&#10;&#10;Description automatically generated">
            <a:extLst>
              <a:ext uri="{FF2B5EF4-FFF2-40B4-BE49-F238E27FC236}">
                <a16:creationId xmlns:a16="http://schemas.microsoft.com/office/drawing/2014/main" id="{2BE14E79-8D20-3B45-A991-3994391CF2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20298" y="248818"/>
            <a:ext cx="1727200" cy="747302"/>
          </a:xfrm>
          <a:prstGeom prst="rect">
            <a:avLst/>
          </a:prstGeom>
        </p:spPr>
      </p:pic>
      <p:sp>
        <p:nvSpPr>
          <p:cNvPr id="5" name="Content Placeholder 2">
            <a:extLst>
              <a:ext uri="{FF2B5EF4-FFF2-40B4-BE49-F238E27FC236}">
                <a16:creationId xmlns:a16="http://schemas.microsoft.com/office/drawing/2014/main" id="{9823B539-4FC6-1DD1-6BE0-EF0ACA6DE579}"/>
              </a:ext>
            </a:extLst>
          </p:cNvPr>
          <p:cNvSpPr txBox="1">
            <a:spLocks/>
          </p:cNvSpPr>
          <p:nvPr/>
        </p:nvSpPr>
        <p:spPr>
          <a:xfrm>
            <a:off x="414669" y="2030634"/>
            <a:ext cx="6826101" cy="7766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600" b="1" dirty="0">
                <a:solidFill>
                  <a:srgbClr val="0B5471"/>
                </a:solidFill>
                <a:latin typeface="Aller" panose="02000503030000020004" pitchFamily="2" charset="0"/>
              </a:rPr>
              <a:t>1. Cambridge English Dictionary</a:t>
            </a:r>
            <a:br>
              <a:rPr lang="en-GB" sz="1600" dirty="0">
                <a:solidFill>
                  <a:srgbClr val="0B5471"/>
                </a:solidFill>
                <a:latin typeface="Aller" panose="02000503030000020004" pitchFamily="2" charset="0"/>
              </a:rPr>
            </a:br>
            <a:br>
              <a:rPr lang="en-GB" sz="1600" dirty="0">
                <a:solidFill>
                  <a:srgbClr val="0B5471"/>
                </a:solidFill>
                <a:latin typeface="Aller" panose="02000503030000020004" pitchFamily="2" charset="0"/>
              </a:rPr>
            </a:br>
            <a:r>
              <a:rPr lang="en-GB" sz="1600" i="1" dirty="0">
                <a:solidFill>
                  <a:srgbClr val="0B5471"/>
                </a:solidFill>
                <a:latin typeface="Aller" panose="02000503030000020004" pitchFamily="2" charset="0"/>
              </a:rPr>
              <a:t>The possibility of something bad happening</a:t>
            </a:r>
            <a:endParaRPr lang="en-GB" sz="1600" b="1" dirty="0">
              <a:solidFill>
                <a:srgbClr val="0B5471"/>
              </a:solidFill>
              <a:latin typeface="Aller" panose="02000503030000020004" pitchFamily="2" charset="0"/>
            </a:endParaRPr>
          </a:p>
          <a:p>
            <a:pPr marL="0" indent="0">
              <a:buFont typeface="Arial" panose="020B0604020202020204" pitchFamily="34" charset="0"/>
              <a:buNone/>
            </a:pPr>
            <a:endParaRPr lang="en-GB" sz="1800" b="1" dirty="0">
              <a:solidFill>
                <a:srgbClr val="0B5471"/>
              </a:solidFill>
              <a:latin typeface="Aller" panose="02000503030000020004" pitchFamily="2" charset="0"/>
            </a:endParaRPr>
          </a:p>
        </p:txBody>
      </p:sp>
      <p:sp>
        <p:nvSpPr>
          <p:cNvPr id="7" name="Content Placeholder 2">
            <a:extLst>
              <a:ext uri="{FF2B5EF4-FFF2-40B4-BE49-F238E27FC236}">
                <a16:creationId xmlns:a16="http://schemas.microsoft.com/office/drawing/2014/main" id="{4A060B9C-21D3-DE70-C083-A05246E03E71}"/>
              </a:ext>
            </a:extLst>
          </p:cNvPr>
          <p:cNvSpPr txBox="1">
            <a:spLocks/>
          </p:cNvSpPr>
          <p:nvPr/>
        </p:nvSpPr>
        <p:spPr>
          <a:xfrm>
            <a:off x="414669" y="3219158"/>
            <a:ext cx="6826101" cy="776644"/>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900" b="1" dirty="0">
                <a:solidFill>
                  <a:srgbClr val="0B5471"/>
                </a:solidFill>
                <a:latin typeface="Aller" panose="02000503030000020004" pitchFamily="2" charset="0"/>
              </a:rPr>
              <a:t>2. An insured firm</a:t>
            </a:r>
            <a:br>
              <a:rPr lang="en-GB" sz="1900" dirty="0">
                <a:solidFill>
                  <a:srgbClr val="0B5471"/>
                </a:solidFill>
                <a:latin typeface="Aller" panose="02000503030000020004" pitchFamily="2" charset="0"/>
              </a:rPr>
            </a:br>
            <a:br>
              <a:rPr lang="en-GB" sz="1900" dirty="0">
                <a:solidFill>
                  <a:srgbClr val="0B5471"/>
                </a:solidFill>
                <a:latin typeface="Aller" panose="02000503030000020004" pitchFamily="2" charset="0"/>
              </a:rPr>
            </a:br>
            <a:r>
              <a:rPr lang="en-GB" sz="1900" i="1" dirty="0">
                <a:solidFill>
                  <a:srgbClr val="0B5471"/>
                </a:solidFill>
                <a:latin typeface="Aller" panose="02000503030000020004" pitchFamily="2" charset="0"/>
              </a:rPr>
              <a:t>The chance of something happening that will adversely affect the firm’s business</a:t>
            </a:r>
            <a:endParaRPr lang="en-GB" sz="1900" b="1" dirty="0">
              <a:solidFill>
                <a:srgbClr val="0B5471"/>
              </a:solidFill>
              <a:latin typeface="Aller" panose="02000503030000020004" pitchFamily="2" charset="0"/>
            </a:endParaRPr>
          </a:p>
          <a:p>
            <a:pPr marL="0" indent="0">
              <a:buFont typeface="Arial" panose="020B0604020202020204" pitchFamily="34" charset="0"/>
              <a:buNone/>
            </a:pPr>
            <a:endParaRPr lang="en-GB" sz="1800" b="1" dirty="0">
              <a:solidFill>
                <a:srgbClr val="0B5471"/>
              </a:solidFill>
              <a:latin typeface="Aller" panose="02000503030000020004" pitchFamily="2" charset="0"/>
            </a:endParaRPr>
          </a:p>
        </p:txBody>
      </p:sp>
      <p:sp>
        <p:nvSpPr>
          <p:cNvPr id="8" name="Content Placeholder 2">
            <a:extLst>
              <a:ext uri="{FF2B5EF4-FFF2-40B4-BE49-F238E27FC236}">
                <a16:creationId xmlns:a16="http://schemas.microsoft.com/office/drawing/2014/main" id="{B7DC6CBC-0555-4C11-A30B-B4620FF1E229}"/>
              </a:ext>
            </a:extLst>
          </p:cNvPr>
          <p:cNvSpPr txBox="1">
            <a:spLocks/>
          </p:cNvSpPr>
          <p:nvPr/>
        </p:nvSpPr>
        <p:spPr>
          <a:xfrm>
            <a:off x="414668" y="4407682"/>
            <a:ext cx="6826101" cy="776644"/>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900" b="1" dirty="0">
                <a:solidFill>
                  <a:srgbClr val="0B5471"/>
                </a:solidFill>
                <a:latin typeface="Aller" panose="02000503030000020004" pitchFamily="2" charset="0"/>
              </a:rPr>
              <a:t>3. An insurer</a:t>
            </a:r>
            <a:br>
              <a:rPr lang="en-GB" sz="1900" dirty="0">
                <a:solidFill>
                  <a:srgbClr val="0B5471"/>
                </a:solidFill>
                <a:latin typeface="Aller" panose="02000503030000020004" pitchFamily="2" charset="0"/>
              </a:rPr>
            </a:br>
            <a:br>
              <a:rPr lang="en-GB" sz="1900" dirty="0">
                <a:solidFill>
                  <a:srgbClr val="0B5471"/>
                </a:solidFill>
                <a:latin typeface="Aller" panose="02000503030000020004" pitchFamily="2" charset="0"/>
              </a:rPr>
            </a:br>
            <a:r>
              <a:rPr lang="en-GB" sz="1900" i="1" dirty="0">
                <a:solidFill>
                  <a:srgbClr val="0B5471"/>
                </a:solidFill>
                <a:latin typeface="Aller" panose="02000503030000020004" pitchFamily="2" charset="0"/>
              </a:rPr>
              <a:t>The chance of something happening that will adversely affect the firm’s business and / or the insurer’s profitability</a:t>
            </a:r>
            <a:endParaRPr lang="en-GB" sz="1900" b="1" dirty="0">
              <a:solidFill>
                <a:srgbClr val="0B5471"/>
              </a:solidFill>
              <a:latin typeface="Aller" panose="02000503030000020004" pitchFamily="2" charset="0"/>
            </a:endParaRPr>
          </a:p>
          <a:p>
            <a:pPr marL="0" indent="0">
              <a:buFont typeface="Arial" panose="020B0604020202020204" pitchFamily="34" charset="0"/>
              <a:buNone/>
            </a:pPr>
            <a:endParaRPr lang="en-GB" sz="1800" b="1" dirty="0">
              <a:solidFill>
                <a:srgbClr val="0B5471"/>
              </a:solidFill>
              <a:latin typeface="Aller" panose="02000503030000020004" pitchFamily="2" charset="0"/>
            </a:endParaRPr>
          </a:p>
        </p:txBody>
      </p:sp>
    </p:spTree>
    <p:extLst>
      <p:ext uri="{BB962C8B-B14F-4D97-AF65-F5344CB8AC3E}">
        <p14:creationId xmlns:p14="http://schemas.microsoft.com/office/powerpoint/2010/main" val="1713799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down)">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wipe(down)">
                                      <p:cBhvr>
                                        <p:cTn id="1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 grpId="0" build="p"/>
      <p:bldP spid="8"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CFBC5-EAF2-0CA0-C77D-F3D4C5EE843E}"/>
            </a:ext>
          </a:extLst>
        </p:cNvPr>
        <p:cNvGrpSpPr/>
        <p:nvPr/>
      </p:nvGrpSpPr>
      <p:grpSpPr>
        <a:xfrm>
          <a:off x="0" y="0"/>
          <a:ext cx="0" cy="0"/>
          <a:chOff x="0" y="0"/>
          <a:chExt cx="0" cy="0"/>
        </a:xfrm>
      </p:grpSpPr>
      <p:pic>
        <p:nvPicPr>
          <p:cNvPr id="12" name="Picture 11" descr="A black background with white lines&#10;&#10;Description automatically generated">
            <a:extLst>
              <a:ext uri="{FF2B5EF4-FFF2-40B4-BE49-F238E27FC236}">
                <a16:creationId xmlns:a16="http://schemas.microsoft.com/office/drawing/2014/main" id="{55804868-83C7-AC68-52F4-18E92F62E84E}"/>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 y="-1"/>
            <a:ext cx="12192000" cy="6858001"/>
          </a:xfrm>
          <a:prstGeom prst="rect">
            <a:avLst/>
          </a:prstGeom>
        </p:spPr>
      </p:pic>
      <p:sp>
        <p:nvSpPr>
          <p:cNvPr id="4" name="Rectangle 3">
            <a:extLst>
              <a:ext uri="{FF2B5EF4-FFF2-40B4-BE49-F238E27FC236}">
                <a16:creationId xmlns:a16="http://schemas.microsoft.com/office/drawing/2014/main" id="{9619B28D-9662-2A04-47DB-B1ED335AB0E2}"/>
              </a:ext>
            </a:extLst>
          </p:cNvPr>
          <p:cNvSpPr>
            <a:spLocks/>
          </p:cNvSpPr>
          <p:nvPr/>
        </p:nvSpPr>
        <p:spPr>
          <a:xfrm>
            <a:off x="0" y="0"/>
            <a:ext cx="12192000" cy="1152795"/>
          </a:xfrm>
          <a:prstGeom prst="rect">
            <a:avLst/>
          </a:prstGeom>
          <a:solidFill>
            <a:srgbClr val="619F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5D8C3885-5036-465B-5AD5-E48A8DD7A82D}"/>
              </a:ext>
            </a:extLst>
          </p:cNvPr>
          <p:cNvSpPr>
            <a:spLocks noGrp="1"/>
          </p:cNvSpPr>
          <p:nvPr>
            <p:ph type="title"/>
          </p:nvPr>
        </p:nvSpPr>
        <p:spPr>
          <a:xfrm>
            <a:off x="414671" y="169781"/>
            <a:ext cx="10939130" cy="905377"/>
          </a:xfrm>
        </p:spPr>
        <p:txBody>
          <a:bodyPr>
            <a:normAutofit/>
          </a:bodyPr>
          <a:lstStyle/>
          <a:p>
            <a:r>
              <a:rPr lang="en-GB" sz="2800" dirty="0">
                <a:solidFill>
                  <a:srgbClr val="0B5471"/>
                </a:solidFill>
                <a:latin typeface="Aller" panose="02000503030000020004" pitchFamily="2" charset="0"/>
              </a:rPr>
              <a:t>Professional Services: The Risk Landscape</a:t>
            </a:r>
          </a:p>
        </p:txBody>
      </p:sp>
      <p:sp>
        <p:nvSpPr>
          <p:cNvPr id="3" name="Content Placeholder 2">
            <a:extLst>
              <a:ext uri="{FF2B5EF4-FFF2-40B4-BE49-F238E27FC236}">
                <a16:creationId xmlns:a16="http://schemas.microsoft.com/office/drawing/2014/main" id="{5EF67AF4-92C4-DE7A-AB86-1B75D5700058}"/>
              </a:ext>
            </a:extLst>
          </p:cNvPr>
          <p:cNvSpPr>
            <a:spLocks noGrp="1"/>
          </p:cNvSpPr>
          <p:nvPr>
            <p:ph idx="1"/>
          </p:nvPr>
        </p:nvSpPr>
        <p:spPr>
          <a:xfrm>
            <a:off x="489099" y="1477924"/>
            <a:ext cx="6826101" cy="393405"/>
          </a:xfrm>
        </p:spPr>
        <p:txBody>
          <a:bodyPr>
            <a:noAutofit/>
          </a:bodyPr>
          <a:lstStyle/>
          <a:p>
            <a:pPr marL="0" indent="0">
              <a:buNone/>
            </a:pPr>
            <a:r>
              <a:rPr lang="en-GB" sz="2400" b="1" dirty="0">
                <a:solidFill>
                  <a:srgbClr val="619FC8"/>
                </a:solidFill>
                <a:latin typeface="Aller" panose="02000503030000020004" pitchFamily="2" charset="0"/>
              </a:rPr>
              <a:t>Professional Indemnity Market Cycle</a:t>
            </a:r>
          </a:p>
          <a:p>
            <a:pPr marL="0" indent="0">
              <a:buNone/>
            </a:pPr>
            <a:endParaRPr lang="en-GB" sz="2400" b="1" dirty="0">
              <a:solidFill>
                <a:srgbClr val="0B5471"/>
              </a:solidFill>
              <a:latin typeface="Aller" panose="02000503030000020004" pitchFamily="2" charset="0"/>
            </a:endParaRPr>
          </a:p>
        </p:txBody>
      </p:sp>
      <p:pic>
        <p:nvPicPr>
          <p:cNvPr id="6" name="Picture 5" descr="A white text on a black background&#10;&#10;Description automatically generated">
            <a:extLst>
              <a:ext uri="{FF2B5EF4-FFF2-40B4-BE49-F238E27FC236}">
                <a16:creationId xmlns:a16="http://schemas.microsoft.com/office/drawing/2014/main" id="{03B5797A-C652-1191-C1C0-856526C2BC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20298" y="248818"/>
            <a:ext cx="1727200" cy="747302"/>
          </a:xfrm>
          <a:prstGeom prst="rect">
            <a:avLst/>
          </a:prstGeom>
        </p:spPr>
      </p:pic>
      <p:pic>
        <p:nvPicPr>
          <p:cNvPr id="8" name="Picture 7">
            <a:extLst>
              <a:ext uri="{FF2B5EF4-FFF2-40B4-BE49-F238E27FC236}">
                <a16:creationId xmlns:a16="http://schemas.microsoft.com/office/drawing/2014/main" id="{9D990C88-8DBB-B31C-45FC-BEB718236A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9098" y="1871329"/>
            <a:ext cx="5143950" cy="4879288"/>
          </a:xfrm>
          <a:prstGeom prst="rect">
            <a:avLst/>
          </a:prstGeom>
        </p:spPr>
      </p:pic>
    </p:spTree>
    <p:extLst>
      <p:ext uri="{BB962C8B-B14F-4D97-AF65-F5344CB8AC3E}">
        <p14:creationId xmlns:p14="http://schemas.microsoft.com/office/powerpoint/2010/main" val="4244584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EF03E-C2A3-308C-F747-BAC4D1E33DFC}"/>
            </a:ext>
          </a:extLst>
        </p:cNvPr>
        <p:cNvGrpSpPr/>
        <p:nvPr/>
      </p:nvGrpSpPr>
      <p:grpSpPr>
        <a:xfrm>
          <a:off x="0" y="0"/>
          <a:ext cx="0" cy="0"/>
          <a:chOff x="0" y="0"/>
          <a:chExt cx="0" cy="0"/>
        </a:xfrm>
      </p:grpSpPr>
      <p:pic>
        <p:nvPicPr>
          <p:cNvPr id="12" name="Picture 11" descr="A black background with white lines&#10;&#10;Description automatically generated">
            <a:extLst>
              <a:ext uri="{FF2B5EF4-FFF2-40B4-BE49-F238E27FC236}">
                <a16:creationId xmlns:a16="http://schemas.microsoft.com/office/drawing/2014/main" id="{5E497935-485F-D890-FFF1-6D5CD2DCFDC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 y="-1"/>
            <a:ext cx="12192000" cy="6858001"/>
          </a:xfrm>
          <a:prstGeom prst="rect">
            <a:avLst/>
          </a:prstGeom>
        </p:spPr>
      </p:pic>
      <p:sp>
        <p:nvSpPr>
          <p:cNvPr id="4" name="Rectangle 3">
            <a:extLst>
              <a:ext uri="{FF2B5EF4-FFF2-40B4-BE49-F238E27FC236}">
                <a16:creationId xmlns:a16="http://schemas.microsoft.com/office/drawing/2014/main" id="{DEF0DC56-C3A1-BB6D-FCB7-7EA8B214F6FA}"/>
              </a:ext>
            </a:extLst>
          </p:cNvPr>
          <p:cNvSpPr>
            <a:spLocks/>
          </p:cNvSpPr>
          <p:nvPr/>
        </p:nvSpPr>
        <p:spPr>
          <a:xfrm>
            <a:off x="0" y="0"/>
            <a:ext cx="12192000" cy="1152795"/>
          </a:xfrm>
          <a:prstGeom prst="rect">
            <a:avLst/>
          </a:prstGeom>
          <a:solidFill>
            <a:srgbClr val="619F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43F22A72-F8A9-A0C0-5104-5A65C9CA5425}"/>
              </a:ext>
            </a:extLst>
          </p:cNvPr>
          <p:cNvSpPr>
            <a:spLocks noGrp="1"/>
          </p:cNvSpPr>
          <p:nvPr>
            <p:ph type="title"/>
          </p:nvPr>
        </p:nvSpPr>
        <p:spPr>
          <a:xfrm>
            <a:off x="414671" y="169781"/>
            <a:ext cx="10939130" cy="905377"/>
          </a:xfrm>
        </p:spPr>
        <p:txBody>
          <a:bodyPr>
            <a:normAutofit/>
          </a:bodyPr>
          <a:lstStyle/>
          <a:p>
            <a:r>
              <a:rPr lang="en-GB" sz="2800" dirty="0">
                <a:solidFill>
                  <a:srgbClr val="0B5471"/>
                </a:solidFill>
                <a:latin typeface="Aller" panose="02000503030000020004" pitchFamily="2" charset="0"/>
              </a:rPr>
              <a:t>Professional Services: The Risk Landscape</a:t>
            </a:r>
          </a:p>
        </p:txBody>
      </p:sp>
      <p:sp>
        <p:nvSpPr>
          <p:cNvPr id="3" name="Content Placeholder 2">
            <a:extLst>
              <a:ext uri="{FF2B5EF4-FFF2-40B4-BE49-F238E27FC236}">
                <a16:creationId xmlns:a16="http://schemas.microsoft.com/office/drawing/2014/main" id="{CFD89F65-496D-FF49-97F0-81628D8E46AA}"/>
              </a:ext>
            </a:extLst>
          </p:cNvPr>
          <p:cNvSpPr>
            <a:spLocks noGrp="1"/>
          </p:cNvSpPr>
          <p:nvPr>
            <p:ph idx="1"/>
          </p:nvPr>
        </p:nvSpPr>
        <p:spPr>
          <a:xfrm>
            <a:off x="489099" y="1477924"/>
            <a:ext cx="6826101" cy="393405"/>
          </a:xfrm>
        </p:spPr>
        <p:txBody>
          <a:bodyPr>
            <a:noAutofit/>
          </a:bodyPr>
          <a:lstStyle/>
          <a:p>
            <a:pPr marL="0" indent="0">
              <a:buNone/>
            </a:pPr>
            <a:r>
              <a:rPr lang="en-GB" sz="2400" b="1" dirty="0">
                <a:solidFill>
                  <a:srgbClr val="619FC8"/>
                </a:solidFill>
                <a:latin typeface="Aller" panose="02000503030000020004" pitchFamily="2" charset="0"/>
              </a:rPr>
              <a:t>Composites vs. Managing General Agents </a:t>
            </a:r>
          </a:p>
          <a:p>
            <a:pPr marL="0" indent="0">
              <a:buNone/>
            </a:pPr>
            <a:endParaRPr lang="en-GB" sz="2400" b="1" dirty="0">
              <a:solidFill>
                <a:srgbClr val="0B5471"/>
              </a:solidFill>
              <a:latin typeface="Aller" panose="02000503030000020004" pitchFamily="2" charset="0"/>
            </a:endParaRPr>
          </a:p>
        </p:txBody>
      </p:sp>
      <p:pic>
        <p:nvPicPr>
          <p:cNvPr id="6" name="Picture 5" descr="A white text on a black background&#10;&#10;Description automatically generated">
            <a:extLst>
              <a:ext uri="{FF2B5EF4-FFF2-40B4-BE49-F238E27FC236}">
                <a16:creationId xmlns:a16="http://schemas.microsoft.com/office/drawing/2014/main" id="{B2F3370C-B2E2-EB3F-439B-D4277B00A9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20298" y="248818"/>
            <a:ext cx="1727200" cy="747302"/>
          </a:xfrm>
          <a:prstGeom prst="rect">
            <a:avLst/>
          </a:prstGeom>
        </p:spPr>
      </p:pic>
      <p:sp>
        <p:nvSpPr>
          <p:cNvPr id="5" name="Content Placeholder 2">
            <a:extLst>
              <a:ext uri="{FF2B5EF4-FFF2-40B4-BE49-F238E27FC236}">
                <a16:creationId xmlns:a16="http://schemas.microsoft.com/office/drawing/2014/main" id="{31A6AACD-8E82-BA3B-FE26-D577CC9EFE7A}"/>
              </a:ext>
            </a:extLst>
          </p:cNvPr>
          <p:cNvSpPr txBox="1">
            <a:spLocks/>
          </p:cNvSpPr>
          <p:nvPr/>
        </p:nvSpPr>
        <p:spPr>
          <a:xfrm>
            <a:off x="489099" y="1949303"/>
            <a:ext cx="6826101" cy="3934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sz="1800" b="1" dirty="0">
              <a:solidFill>
                <a:srgbClr val="0B5471"/>
              </a:solidFill>
              <a:latin typeface="Aller" panose="02000503030000020004" pitchFamily="2" charset="0"/>
            </a:endParaRPr>
          </a:p>
        </p:txBody>
      </p:sp>
      <p:sp>
        <p:nvSpPr>
          <p:cNvPr id="8" name="Content Placeholder 2">
            <a:extLst>
              <a:ext uri="{FF2B5EF4-FFF2-40B4-BE49-F238E27FC236}">
                <a16:creationId xmlns:a16="http://schemas.microsoft.com/office/drawing/2014/main" id="{AD15FC49-FA27-2881-FB42-C4505F31E4E8}"/>
              </a:ext>
            </a:extLst>
          </p:cNvPr>
          <p:cNvSpPr txBox="1">
            <a:spLocks/>
          </p:cNvSpPr>
          <p:nvPr/>
        </p:nvSpPr>
        <p:spPr>
          <a:xfrm>
            <a:off x="489099" y="2245475"/>
            <a:ext cx="6826101" cy="776644"/>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600" b="1" dirty="0">
                <a:solidFill>
                  <a:srgbClr val="0B5471"/>
                </a:solidFill>
                <a:latin typeface="Aller" panose="02000503030000020004" pitchFamily="2" charset="0"/>
              </a:rPr>
              <a:t>Composite Insurer</a:t>
            </a:r>
            <a:br>
              <a:rPr lang="en-GB" sz="1600" dirty="0">
                <a:solidFill>
                  <a:srgbClr val="0B5471"/>
                </a:solidFill>
                <a:latin typeface="Aller" panose="02000503030000020004" pitchFamily="2" charset="0"/>
              </a:rPr>
            </a:br>
            <a:br>
              <a:rPr lang="en-GB" sz="1600" dirty="0">
                <a:solidFill>
                  <a:srgbClr val="0B5471"/>
                </a:solidFill>
                <a:latin typeface="Aller" panose="02000503030000020004" pitchFamily="2" charset="0"/>
              </a:rPr>
            </a:br>
            <a:r>
              <a:rPr lang="en-GB" sz="1600" i="1" dirty="0">
                <a:solidFill>
                  <a:srgbClr val="0B5471"/>
                </a:solidFill>
                <a:latin typeface="Aller" panose="02000503030000020004" pitchFamily="2" charset="0"/>
              </a:rPr>
              <a:t>An insurance company (usually a large financial institution and / or PLC) authorised to provide general insurance under a single corporate entity. </a:t>
            </a:r>
            <a:endParaRPr lang="en-GB" sz="1600" b="1" dirty="0">
              <a:solidFill>
                <a:srgbClr val="0B5471"/>
              </a:solidFill>
              <a:latin typeface="Aller" panose="02000503030000020004" pitchFamily="2" charset="0"/>
            </a:endParaRPr>
          </a:p>
          <a:p>
            <a:pPr marL="0" indent="0">
              <a:buFont typeface="Arial" panose="020B0604020202020204" pitchFamily="34" charset="0"/>
              <a:buNone/>
            </a:pPr>
            <a:endParaRPr lang="en-GB" sz="1800" b="1" dirty="0">
              <a:solidFill>
                <a:srgbClr val="0B5471"/>
              </a:solidFill>
              <a:latin typeface="Aller" panose="02000503030000020004" pitchFamily="2" charset="0"/>
            </a:endParaRPr>
          </a:p>
        </p:txBody>
      </p:sp>
      <p:sp>
        <p:nvSpPr>
          <p:cNvPr id="11" name="Content Placeholder 2">
            <a:extLst>
              <a:ext uri="{FF2B5EF4-FFF2-40B4-BE49-F238E27FC236}">
                <a16:creationId xmlns:a16="http://schemas.microsoft.com/office/drawing/2014/main" id="{097F8941-D2FF-4AF7-18DF-9C5D2E15AA37}"/>
              </a:ext>
            </a:extLst>
          </p:cNvPr>
          <p:cNvSpPr txBox="1">
            <a:spLocks/>
          </p:cNvSpPr>
          <p:nvPr/>
        </p:nvSpPr>
        <p:spPr>
          <a:xfrm>
            <a:off x="489099" y="3342779"/>
            <a:ext cx="6826101" cy="776644"/>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600" b="1" dirty="0">
                <a:solidFill>
                  <a:srgbClr val="0B5471"/>
                </a:solidFill>
                <a:latin typeface="Aller" panose="02000503030000020004" pitchFamily="2" charset="0"/>
              </a:rPr>
              <a:t>Managing General Agent</a:t>
            </a:r>
            <a:br>
              <a:rPr lang="en-GB" sz="1600" dirty="0">
                <a:solidFill>
                  <a:srgbClr val="0B5471"/>
                </a:solidFill>
                <a:latin typeface="Aller" panose="02000503030000020004" pitchFamily="2" charset="0"/>
              </a:rPr>
            </a:br>
            <a:br>
              <a:rPr lang="en-GB" sz="1600" dirty="0">
                <a:solidFill>
                  <a:srgbClr val="0B5471"/>
                </a:solidFill>
                <a:latin typeface="Aller" panose="02000503030000020004" pitchFamily="2" charset="0"/>
              </a:rPr>
            </a:br>
            <a:r>
              <a:rPr lang="en-GB" sz="1600" i="1" dirty="0">
                <a:solidFill>
                  <a:srgbClr val="0B5471"/>
                </a:solidFill>
                <a:latin typeface="Aller" panose="02000503030000020004" pitchFamily="2" charset="0"/>
              </a:rPr>
              <a:t>A specialist intermediary given formal power by insurer(s) to underwrite, price and issue policies on their behalf</a:t>
            </a:r>
            <a:endParaRPr lang="en-GB" sz="1600" b="1" dirty="0">
              <a:solidFill>
                <a:srgbClr val="0B5471"/>
              </a:solidFill>
              <a:latin typeface="Aller" panose="02000503030000020004" pitchFamily="2" charset="0"/>
            </a:endParaRPr>
          </a:p>
          <a:p>
            <a:pPr marL="0" indent="0">
              <a:buFont typeface="Arial" panose="020B0604020202020204" pitchFamily="34" charset="0"/>
              <a:buNone/>
            </a:pPr>
            <a:endParaRPr lang="en-GB" sz="1800" b="1" dirty="0">
              <a:solidFill>
                <a:srgbClr val="0B5471"/>
              </a:solidFill>
              <a:latin typeface="Aller" panose="02000503030000020004" pitchFamily="2" charset="0"/>
            </a:endParaRPr>
          </a:p>
        </p:txBody>
      </p:sp>
      <p:sp>
        <p:nvSpPr>
          <p:cNvPr id="13" name="Content Placeholder 2">
            <a:extLst>
              <a:ext uri="{FF2B5EF4-FFF2-40B4-BE49-F238E27FC236}">
                <a16:creationId xmlns:a16="http://schemas.microsoft.com/office/drawing/2014/main" id="{1950CAD1-620C-37C8-3B9A-A79635B01A37}"/>
              </a:ext>
            </a:extLst>
          </p:cNvPr>
          <p:cNvSpPr txBox="1">
            <a:spLocks/>
          </p:cNvSpPr>
          <p:nvPr/>
        </p:nvSpPr>
        <p:spPr>
          <a:xfrm>
            <a:off x="1495514" y="4248270"/>
            <a:ext cx="6826101" cy="77664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1600" b="1" dirty="0">
                <a:solidFill>
                  <a:srgbClr val="0B5471"/>
                </a:solidFill>
                <a:latin typeface="Aller" panose="02000503030000020004" pitchFamily="2" charset="0"/>
              </a:rPr>
              <a:t>The Difference…</a:t>
            </a:r>
            <a:br>
              <a:rPr lang="en-GB" sz="1600" dirty="0">
                <a:solidFill>
                  <a:srgbClr val="0B5471"/>
                </a:solidFill>
                <a:latin typeface="Aller" panose="02000503030000020004" pitchFamily="2" charset="0"/>
              </a:rPr>
            </a:br>
            <a:br>
              <a:rPr lang="en-GB" sz="1600" dirty="0">
                <a:solidFill>
                  <a:srgbClr val="0B5471"/>
                </a:solidFill>
                <a:latin typeface="Aller" panose="02000503030000020004" pitchFamily="2" charset="0"/>
              </a:rPr>
            </a:br>
            <a:endParaRPr lang="en-GB" sz="1800" b="1" dirty="0">
              <a:solidFill>
                <a:srgbClr val="0B5471"/>
              </a:solidFill>
              <a:latin typeface="Aller" panose="02000503030000020004" pitchFamily="2" charset="0"/>
            </a:endParaRPr>
          </a:p>
        </p:txBody>
      </p:sp>
      <p:pic>
        <p:nvPicPr>
          <p:cNvPr id="15" name="Picture 14">
            <a:extLst>
              <a:ext uri="{FF2B5EF4-FFF2-40B4-BE49-F238E27FC236}">
                <a16:creationId xmlns:a16="http://schemas.microsoft.com/office/drawing/2014/main" id="{9670FDBD-CBB6-60A5-D9E8-375ABA29BB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9286" y="4564823"/>
            <a:ext cx="2064950" cy="1376633"/>
          </a:xfrm>
          <a:prstGeom prst="rect">
            <a:avLst/>
          </a:prstGeom>
        </p:spPr>
      </p:pic>
    </p:spTree>
    <p:extLst>
      <p:ext uri="{BB962C8B-B14F-4D97-AF65-F5344CB8AC3E}">
        <p14:creationId xmlns:p14="http://schemas.microsoft.com/office/powerpoint/2010/main" val="49244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down)">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1" grpId="0" build="p"/>
      <p:bldP spid="13" grpId="0"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560E2-7DA8-A7E7-8D43-05F8DBE889E6}"/>
            </a:ext>
          </a:extLst>
        </p:cNvPr>
        <p:cNvGrpSpPr/>
        <p:nvPr/>
      </p:nvGrpSpPr>
      <p:grpSpPr>
        <a:xfrm>
          <a:off x="0" y="0"/>
          <a:ext cx="0" cy="0"/>
          <a:chOff x="0" y="0"/>
          <a:chExt cx="0" cy="0"/>
        </a:xfrm>
      </p:grpSpPr>
      <p:pic>
        <p:nvPicPr>
          <p:cNvPr id="12" name="Picture 11" descr="A black background with white lines&#10;&#10;Description automatically generated">
            <a:extLst>
              <a:ext uri="{FF2B5EF4-FFF2-40B4-BE49-F238E27FC236}">
                <a16:creationId xmlns:a16="http://schemas.microsoft.com/office/drawing/2014/main" id="{875255D7-B750-29CE-4199-56883E3913F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 y="-1"/>
            <a:ext cx="12192000" cy="6858001"/>
          </a:xfrm>
          <a:prstGeom prst="rect">
            <a:avLst/>
          </a:prstGeom>
        </p:spPr>
      </p:pic>
      <p:sp>
        <p:nvSpPr>
          <p:cNvPr id="4" name="Rectangle 3">
            <a:extLst>
              <a:ext uri="{FF2B5EF4-FFF2-40B4-BE49-F238E27FC236}">
                <a16:creationId xmlns:a16="http://schemas.microsoft.com/office/drawing/2014/main" id="{37386F70-0AE1-60C5-744F-AE56754CA7CB}"/>
              </a:ext>
            </a:extLst>
          </p:cNvPr>
          <p:cNvSpPr>
            <a:spLocks/>
          </p:cNvSpPr>
          <p:nvPr/>
        </p:nvSpPr>
        <p:spPr>
          <a:xfrm>
            <a:off x="0" y="0"/>
            <a:ext cx="12192000" cy="1152795"/>
          </a:xfrm>
          <a:prstGeom prst="rect">
            <a:avLst/>
          </a:prstGeom>
          <a:solidFill>
            <a:srgbClr val="619F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EC9420EC-DA1D-EA8C-184C-21FF276DAE19}"/>
              </a:ext>
            </a:extLst>
          </p:cNvPr>
          <p:cNvSpPr>
            <a:spLocks noGrp="1"/>
          </p:cNvSpPr>
          <p:nvPr>
            <p:ph type="title"/>
          </p:nvPr>
        </p:nvSpPr>
        <p:spPr>
          <a:xfrm>
            <a:off x="414671" y="169781"/>
            <a:ext cx="10939130" cy="905377"/>
          </a:xfrm>
        </p:spPr>
        <p:txBody>
          <a:bodyPr>
            <a:normAutofit/>
          </a:bodyPr>
          <a:lstStyle/>
          <a:p>
            <a:r>
              <a:rPr lang="en-GB" sz="2800" dirty="0">
                <a:solidFill>
                  <a:srgbClr val="0B5471"/>
                </a:solidFill>
                <a:latin typeface="Aller" panose="02000503030000020004" pitchFamily="2" charset="0"/>
              </a:rPr>
              <a:t>Professional Services: The Risk Landscape</a:t>
            </a:r>
          </a:p>
        </p:txBody>
      </p:sp>
      <p:sp>
        <p:nvSpPr>
          <p:cNvPr id="3" name="Content Placeholder 2">
            <a:extLst>
              <a:ext uri="{FF2B5EF4-FFF2-40B4-BE49-F238E27FC236}">
                <a16:creationId xmlns:a16="http://schemas.microsoft.com/office/drawing/2014/main" id="{94A2422A-4885-1A6C-F9BA-B296E97E05E3}"/>
              </a:ext>
            </a:extLst>
          </p:cNvPr>
          <p:cNvSpPr>
            <a:spLocks noGrp="1"/>
          </p:cNvSpPr>
          <p:nvPr>
            <p:ph idx="1"/>
          </p:nvPr>
        </p:nvSpPr>
        <p:spPr>
          <a:xfrm>
            <a:off x="489099" y="1477924"/>
            <a:ext cx="6826101" cy="393405"/>
          </a:xfrm>
        </p:spPr>
        <p:txBody>
          <a:bodyPr>
            <a:noAutofit/>
          </a:bodyPr>
          <a:lstStyle/>
          <a:p>
            <a:pPr marL="0" indent="0">
              <a:buNone/>
            </a:pPr>
            <a:r>
              <a:rPr lang="en-GB" sz="2400" b="1" dirty="0">
                <a:solidFill>
                  <a:srgbClr val="619FC8"/>
                </a:solidFill>
                <a:latin typeface="Aller" panose="02000503030000020004" pitchFamily="2" charset="0"/>
              </a:rPr>
              <a:t>Claims</a:t>
            </a:r>
          </a:p>
          <a:p>
            <a:pPr marL="0" indent="0">
              <a:buNone/>
            </a:pPr>
            <a:endParaRPr lang="en-GB" sz="2400" b="1" dirty="0">
              <a:solidFill>
                <a:srgbClr val="0B5471"/>
              </a:solidFill>
              <a:latin typeface="Aller" panose="02000503030000020004" pitchFamily="2" charset="0"/>
            </a:endParaRPr>
          </a:p>
        </p:txBody>
      </p:sp>
      <p:pic>
        <p:nvPicPr>
          <p:cNvPr id="6" name="Picture 5" descr="A white text on a black background&#10;&#10;Description automatically generated">
            <a:extLst>
              <a:ext uri="{FF2B5EF4-FFF2-40B4-BE49-F238E27FC236}">
                <a16:creationId xmlns:a16="http://schemas.microsoft.com/office/drawing/2014/main" id="{B85A5EAC-2488-CF5E-8FB4-6000C86D0A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20298" y="248818"/>
            <a:ext cx="1727200" cy="747302"/>
          </a:xfrm>
          <a:prstGeom prst="rect">
            <a:avLst/>
          </a:prstGeom>
        </p:spPr>
      </p:pic>
      <p:sp>
        <p:nvSpPr>
          <p:cNvPr id="5" name="Content Placeholder 2">
            <a:extLst>
              <a:ext uri="{FF2B5EF4-FFF2-40B4-BE49-F238E27FC236}">
                <a16:creationId xmlns:a16="http://schemas.microsoft.com/office/drawing/2014/main" id="{5290CEA3-24EC-801B-C0DC-195DD49C33EF}"/>
              </a:ext>
            </a:extLst>
          </p:cNvPr>
          <p:cNvSpPr txBox="1">
            <a:spLocks/>
          </p:cNvSpPr>
          <p:nvPr/>
        </p:nvSpPr>
        <p:spPr>
          <a:xfrm>
            <a:off x="489099" y="1949303"/>
            <a:ext cx="6826101" cy="3934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dirty="0">
                <a:solidFill>
                  <a:srgbClr val="0B5471"/>
                </a:solidFill>
                <a:latin typeface="Aller" panose="02000503030000020004" pitchFamily="2" charset="0"/>
              </a:rPr>
              <a:t>Missed deadlines / key dates / delays</a:t>
            </a:r>
          </a:p>
          <a:p>
            <a:pPr marL="0" indent="0">
              <a:buFont typeface="Arial" panose="020B0604020202020204" pitchFamily="34" charset="0"/>
              <a:buNone/>
            </a:pPr>
            <a:endParaRPr lang="en-GB" sz="1800" dirty="0">
              <a:solidFill>
                <a:srgbClr val="0B5471"/>
              </a:solidFill>
              <a:latin typeface="Aller" panose="02000503030000020004" pitchFamily="2" charset="0"/>
            </a:endParaRPr>
          </a:p>
        </p:txBody>
      </p:sp>
      <p:sp>
        <p:nvSpPr>
          <p:cNvPr id="7" name="Content Placeholder 2">
            <a:extLst>
              <a:ext uri="{FF2B5EF4-FFF2-40B4-BE49-F238E27FC236}">
                <a16:creationId xmlns:a16="http://schemas.microsoft.com/office/drawing/2014/main" id="{D06FE0C7-A143-E22D-8880-563DB8A518D2}"/>
              </a:ext>
            </a:extLst>
          </p:cNvPr>
          <p:cNvSpPr txBox="1">
            <a:spLocks/>
          </p:cNvSpPr>
          <p:nvPr/>
        </p:nvSpPr>
        <p:spPr>
          <a:xfrm>
            <a:off x="489098" y="2420682"/>
            <a:ext cx="6826101" cy="3934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dirty="0">
                <a:solidFill>
                  <a:srgbClr val="0B5471"/>
                </a:solidFill>
                <a:latin typeface="Aller" panose="02000503030000020004" pitchFamily="2" charset="0"/>
              </a:rPr>
              <a:t>Data &amp; confidentiality breaches</a:t>
            </a:r>
          </a:p>
          <a:p>
            <a:pPr marL="0" indent="0">
              <a:buFont typeface="Arial" panose="020B0604020202020204" pitchFamily="34" charset="0"/>
              <a:buNone/>
            </a:pPr>
            <a:endParaRPr lang="en-GB" sz="1800" b="1" dirty="0">
              <a:solidFill>
                <a:srgbClr val="0B5471"/>
              </a:solidFill>
              <a:latin typeface="Aller" panose="02000503030000020004" pitchFamily="2" charset="0"/>
            </a:endParaRPr>
          </a:p>
        </p:txBody>
      </p:sp>
      <p:sp>
        <p:nvSpPr>
          <p:cNvPr id="8" name="Content Placeholder 2">
            <a:extLst>
              <a:ext uri="{FF2B5EF4-FFF2-40B4-BE49-F238E27FC236}">
                <a16:creationId xmlns:a16="http://schemas.microsoft.com/office/drawing/2014/main" id="{4D43CD07-7627-80AE-AC31-8057AAEEF4FA}"/>
              </a:ext>
            </a:extLst>
          </p:cNvPr>
          <p:cNvSpPr txBox="1">
            <a:spLocks/>
          </p:cNvSpPr>
          <p:nvPr/>
        </p:nvSpPr>
        <p:spPr>
          <a:xfrm>
            <a:off x="489098" y="2970035"/>
            <a:ext cx="6826101" cy="3934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dirty="0">
                <a:solidFill>
                  <a:srgbClr val="0B5471"/>
                </a:solidFill>
                <a:latin typeface="Aller" panose="02000503030000020004" pitchFamily="2" charset="0"/>
              </a:rPr>
              <a:t>Fraud (rogue Partner / fee earner)</a:t>
            </a:r>
          </a:p>
          <a:p>
            <a:pPr marL="0" indent="0">
              <a:buFont typeface="Arial" panose="020B0604020202020204" pitchFamily="34" charset="0"/>
              <a:buNone/>
            </a:pPr>
            <a:endParaRPr lang="en-GB" sz="1800" b="1" dirty="0">
              <a:solidFill>
                <a:srgbClr val="0B5471"/>
              </a:solidFill>
              <a:latin typeface="Aller" panose="02000503030000020004" pitchFamily="2" charset="0"/>
            </a:endParaRPr>
          </a:p>
        </p:txBody>
      </p:sp>
      <p:sp>
        <p:nvSpPr>
          <p:cNvPr id="9" name="Content Placeholder 2">
            <a:extLst>
              <a:ext uri="{FF2B5EF4-FFF2-40B4-BE49-F238E27FC236}">
                <a16:creationId xmlns:a16="http://schemas.microsoft.com/office/drawing/2014/main" id="{11ABF9FE-460D-3DD8-7CE5-4CCFEFB6E1DE}"/>
              </a:ext>
            </a:extLst>
          </p:cNvPr>
          <p:cNvSpPr txBox="1">
            <a:spLocks/>
          </p:cNvSpPr>
          <p:nvPr/>
        </p:nvSpPr>
        <p:spPr>
          <a:xfrm>
            <a:off x="489098" y="3552392"/>
            <a:ext cx="6826101" cy="3934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dirty="0">
                <a:solidFill>
                  <a:srgbClr val="0B5471"/>
                </a:solidFill>
                <a:latin typeface="Aller" panose="02000503030000020004" pitchFamily="2" charset="0"/>
              </a:rPr>
              <a:t>Compliance failures</a:t>
            </a:r>
          </a:p>
          <a:p>
            <a:pPr marL="0" indent="0">
              <a:buFont typeface="Arial" panose="020B0604020202020204" pitchFamily="34" charset="0"/>
              <a:buNone/>
            </a:pPr>
            <a:endParaRPr lang="en-GB" sz="1800" b="1" dirty="0">
              <a:solidFill>
                <a:srgbClr val="0B5471"/>
              </a:solidFill>
              <a:latin typeface="Aller" panose="02000503030000020004" pitchFamily="2" charset="0"/>
            </a:endParaRPr>
          </a:p>
        </p:txBody>
      </p:sp>
      <p:sp>
        <p:nvSpPr>
          <p:cNvPr id="10" name="Content Placeholder 2">
            <a:extLst>
              <a:ext uri="{FF2B5EF4-FFF2-40B4-BE49-F238E27FC236}">
                <a16:creationId xmlns:a16="http://schemas.microsoft.com/office/drawing/2014/main" id="{559D7C62-E722-12F2-0910-5D8A823BA3A6}"/>
              </a:ext>
            </a:extLst>
          </p:cNvPr>
          <p:cNvSpPr txBox="1">
            <a:spLocks/>
          </p:cNvSpPr>
          <p:nvPr/>
        </p:nvSpPr>
        <p:spPr>
          <a:xfrm>
            <a:off x="2591566" y="5321821"/>
            <a:ext cx="6826101" cy="3934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i="1" dirty="0">
                <a:solidFill>
                  <a:srgbClr val="0B5471"/>
                </a:solidFill>
                <a:latin typeface="Aller" panose="02000503030000020004" pitchFamily="2" charset="0"/>
              </a:rPr>
              <a:t>Negligent advice rarely features!</a:t>
            </a:r>
          </a:p>
          <a:p>
            <a:pPr marL="0" indent="0">
              <a:buFont typeface="Arial" panose="020B0604020202020204" pitchFamily="34" charset="0"/>
              <a:buNone/>
            </a:pPr>
            <a:endParaRPr lang="en-GB" sz="1800" b="1" dirty="0">
              <a:solidFill>
                <a:srgbClr val="0B5471"/>
              </a:solidFill>
              <a:latin typeface="Aller" panose="02000503030000020004" pitchFamily="2" charset="0"/>
            </a:endParaRPr>
          </a:p>
        </p:txBody>
      </p:sp>
      <p:sp>
        <p:nvSpPr>
          <p:cNvPr id="11" name="Content Placeholder 2">
            <a:extLst>
              <a:ext uri="{FF2B5EF4-FFF2-40B4-BE49-F238E27FC236}">
                <a16:creationId xmlns:a16="http://schemas.microsoft.com/office/drawing/2014/main" id="{749201B4-2A3E-5EFA-AB21-73060D0F9557}"/>
              </a:ext>
            </a:extLst>
          </p:cNvPr>
          <p:cNvSpPr txBox="1">
            <a:spLocks/>
          </p:cNvSpPr>
          <p:nvPr/>
        </p:nvSpPr>
        <p:spPr>
          <a:xfrm>
            <a:off x="489098" y="4134749"/>
            <a:ext cx="6826101" cy="3934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dirty="0">
                <a:solidFill>
                  <a:srgbClr val="0B5471"/>
                </a:solidFill>
                <a:latin typeface="Aller" panose="02000503030000020004" pitchFamily="2" charset="0"/>
              </a:rPr>
              <a:t>Acting ‘just’ outside of scope (e.g. law firms &amp; tax advice)</a:t>
            </a:r>
          </a:p>
          <a:p>
            <a:pPr marL="0" indent="0">
              <a:buFont typeface="Arial" panose="020B0604020202020204" pitchFamily="34" charset="0"/>
              <a:buNone/>
            </a:pPr>
            <a:endParaRPr lang="en-GB" sz="1800" b="1" dirty="0">
              <a:solidFill>
                <a:srgbClr val="0B5471"/>
              </a:solidFill>
              <a:latin typeface="Aller" panose="02000503030000020004" pitchFamily="2" charset="0"/>
            </a:endParaRPr>
          </a:p>
        </p:txBody>
      </p:sp>
      <p:sp>
        <p:nvSpPr>
          <p:cNvPr id="13" name="Content Placeholder 2">
            <a:extLst>
              <a:ext uri="{FF2B5EF4-FFF2-40B4-BE49-F238E27FC236}">
                <a16:creationId xmlns:a16="http://schemas.microsoft.com/office/drawing/2014/main" id="{0FF75873-E177-F628-CEC5-91F01FF2912E}"/>
              </a:ext>
            </a:extLst>
          </p:cNvPr>
          <p:cNvSpPr txBox="1">
            <a:spLocks/>
          </p:cNvSpPr>
          <p:nvPr/>
        </p:nvSpPr>
        <p:spPr>
          <a:xfrm>
            <a:off x="489098" y="4706135"/>
            <a:ext cx="6826101" cy="3934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dirty="0">
                <a:solidFill>
                  <a:srgbClr val="0B5471"/>
                </a:solidFill>
                <a:latin typeface="Aller" panose="02000503030000020004" pitchFamily="2" charset="0"/>
              </a:rPr>
              <a:t>Regulatory investigations &amp; issues</a:t>
            </a:r>
          </a:p>
          <a:p>
            <a:pPr marL="0" indent="0">
              <a:buFont typeface="Arial" panose="020B0604020202020204" pitchFamily="34" charset="0"/>
              <a:buNone/>
            </a:pPr>
            <a:endParaRPr lang="en-GB" sz="1800" b="1" dirty="0">
              <a:solidFill>
                <a:srgbClr val="0B5471"/>
              </a:solidFill>
              <a:latin typeface="Aller" panose="02000503030000020004" pitchFamily="2" charset="0"/>
            </a:endParaRPr>
          </a:p>
        </p:txBody>
      </p:sp>
    </p:spTree>
    <p:extLst>
      <p:ext uri="{BB962C8B-B14F-4D97-AF65-F5344CB8AC3E}">
        <p14:creationId xmlns:p14="http://schemas.microsoft.com/office/powerpoint/2010/main" val="2584203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down)">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wipe(down)">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wipe(down)">
                                      <p:cBhvr>
                                        <p:cTn id="22" dur="500"/>
                                        <p:tgtEl>
                                          <p:spTgt spid="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animEffect transition="in" filter="wipe(down)">
                                      <p:cBhvr>
                                        <p:cTn id="27" dur="500"/>
                                        <p:tgtEl>
                                          <p:spTgt spid="11">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3">
                                            <p:txEl>
                                              <p:pRg st="0" end="0"/>
                                            </p:txEl>
                                          </p:spTgt>
                                        </p:tgtEl>
                                        <p:attrNameLst>
                                          <p:attrName>style.visibility</p:attrName>
                                        </p:attrNameLst>
                                      </p:cBhvr>
                                      <p:to>
                                        <p:strVal val="visible"/>
                                      </p:to>
                                    </p:set>
                                    <p:animEffect transition="in" filter="wipe(down)">
                                      <p:cBhvr>
                                        <p:cTn id="32" dur="500"/>
                                        <p:tgtEl>
                                          <p:spTgt spid="13">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animEffect transition="in" filter="wipe(down)">
                                      <p:cBhvr>
                                        <p:cTn id="3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 grpId="0" build="p"/>
      <p:bldP spid="8" grpId="0" build="p"/>
      <p:bldP spid="9" grpId="0" build="p"/>
      <p:bldP spid="10" grpId="0" build="p"/>
      <p:bldP spid="11" grpId="0" build="p"/>
      <p:bldP spid="1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AD422-1EBA-F556-E04E-96F4F9B07CA4}"/>
            </a:ext>
          </a:extLst>
        </p:cNvPr>
        <p:cNvGrpSpPr/>
        <p:nvPr/>
      </p:nvGrpSpPr>
      <p:grpSpPr>
        <a:xfrm>
          <a:off x="0" y="0"/>
          <a:ext cx="0" cy="0"/>
          <a:chOff x="0" y="0"/>
          <a:chExt cx="0" cy="0"/>
        </a:xfrm>
      </p:grpSpPr>
      <p:pic>
        <p:nvPicPr>
          <p:cNvPr id="12" name="Picture 11" descr="A black background with white lines&#10;&#10;Description automatically generated">
            <a:extLst>
              <a:ext uri="{FF2B5EF4-FFF2-40B4-BE49-F238E27FC236}">
                <a16:creationId xmlns:a16="http://schemas.microsoft.com/office/drawing/2014/main" id="{48B2C641-9B08-A4BC-FA8A-889BF5BDD15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 y="-1"/>
            <a:ext cx="12192000" cy="6858001"/>
          </a:xfrm>
          <a:prstGeom prst="rect">
            <a:avLst/>
          </a:prstGeom>
        </p:spPr>
      </p:pic>
      <p:sp>
        <p:nvSpPr>
          <p:cNvPr id="4" name="Rectangle 3">
            <a:extLst>
              <a:ext uri="{FF2B5EF4-FFF2-40B4-BE49-F238E27FC236}">
                <a16:creationId xmlns:a16="http://schemas.microsoft.com/office/drawing/2014/main" id="{A2541AB8-072F-4319-D5B8-B2F4829A46C5}"/>
              </a:ext>
            </a:extLst>
          </p:cNvPr>
          <p:cNvSpPr>
            <a:spLocks/>
          </p:cNvSpPr>
          <p:nvPr/>
        </p:nvSpPr>
        <p:spPr>
          <a:xfrm>
            <a:off x="0" y="0"/>
            <a:ext cx="12192000" cy="1152795"/>
          </a:xfrm>
          <a:prstGeom prst="rect">
            <a:avLst/>
          </a:prstGeom>
          <a:solidFill>
            <a:srgbClr val="619F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1212F82A-286D-4BD9-964E-2B713216D3AB}"/>
              </a:ext>
            </a:extLst>
          </p:cNvPr>
          <p:cNvSpPr>
            <a:spLocks noGrp="1"/>
          </p:cNvSpPr>
          <p:nvPr>
            <p:ph type="title"/>
          </p:nvPr>
        </p:nvSpPr>
        <p:spPr>
          <a:xfrm>
            <a:off x="414671" y="169781"/>
            <a:ext cx="10939130" cy="905377"/>
          </a:xfrm>
        </p:spPr>
        <p:txBody>
          <a:bodyPr>
            <a:normAutofit/>
          </a:bodyPr>
          <a:lstStyle/>
          <a:p>
            <a:r>
              <a:rPr lang="en-GB" sz="2800" dirty="0">
                <a:solidFill>
                  <a:srgbClr val="0B5471"/>
                </a:solidFill>
                <a:latin typeface="Aller" panose="02000503030000020004" pitchFamily="2" charset="0"/>
              </a:rPr>
              <a:t>Professional Services: The Risk Landscape</a:t>
            </a:r>
          </a:p>
        </p:txBody>
      </p:sp>
      <p:sp>
        <p:nvSpPr>
          <p:cNvPr id="3" name="Content Placeholder 2">
            <a:extLst>
              <a:ext uri="{FF2B5EF4-FFF2-40B4-BE49-F238E27FC236}">
                <a16:creationId xmlns:a16="http://schemas.microsoft.com/office/drawing/2014/main" id="{1A56F527-7A6E-627D-BAE0-35B561BD4614}"/>
              </a:ext>
            </a:extLst>
          </p:cNvPr>
          <p:cNvSpPr>
            <a:spLocks noGrp="1"/>
          </p:cNvSpPr>
          <p:nvPr>
            <p:ph idx="1"/>
          </p:nvPr>
        </p:nvSpPr>
        <p:spPr>
          <a:xfrm>
            <a:off x="489099" y="1477924"/>
            <a:ext cx="6826101" cy="393405"/>
          </a:xfrm>
        </p:spPr>
        <p:txBody>
          <a:bodyPr>
            <a:noAutofit/>
          </a:bodyPr>
          <a:lstStyle/>
          <a:p>
            <a:pPr marL="0" indent="0">
              <a:buNone/>
            </a:pPr>
            <a:r>
              <a:rPr lang="en-GB" sz="2400" b="1" dirty="0">
                <a:solidFill>
                  <a:srgbClr val="619FC8"/>
                </a:solidFill>
                <a:latin typeface="Aller" panose="02000503030000020004" pitchFamily="2" charset="0"/>
              </a:rPr>
              <a:t>Key Risks </a:t>
            </a:r>
          </a:p>
          <a:p>
            <a:pPr marL="0" indent="0">
              <a:buNone/>
            </a:pPr>
            <a:endParaRPr lang="en-GB" sz="2400" b="1" dirty="0">
              <a:solidFill>
                <a:srgbClr val="0B5471"/>
              </a:solidFill>
              <a:latin typeface="Aller" panose="02000503030000020004" pitchFamily="2" charset="0"/>
            </a:endParaRPr>
          </a:p>
        </p:txBody>
      </p:sp>
      <p:pic>
        <p:nvPicPr>
          <p:cNvPr id="6" name="Picture 5" descr="A white text on a black background&#10;&#10;Description automatically generated">
            <a:extLst>
              <a:ext uri="{FF2B5EF4-FFF2-40B4-BE49-F238E27FC236}">
                <a16:creationId xmlns:a16="http://schemas.microsoft.com/office/drawing/2014/main" id="{B9BA08D0-6DC4-2ADE-C734-693B1B2394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20298" y="248818"/>
            <a:ext cx="1727200" cy="747302"/>
          </a:xfrm>
          <a:prstGeom prst="rect">
            <a:avLst/>
          </a:prstGeom>
        </p:spPr>
      </p:pic>
      <p:sp>
        <p:nvSpPr>
          <p:cNvPr id="5" name="Content Placeholder 2">
            <a:extLst>
              <a:ext uri="{FF2B5EF4-FFF2-40B4-BE49-F238E27FC236}">
                <a16:creationId xmlns:a16="http://schemas.microsoft.com/office/drawing/2014/main" id="{F7B3BB01-E5D2-38B9-9AC7-52BCD21F0B3E}"/>
              </a:ext>
            </a:extLst>
          </p:cNvPr>
          <p:cNvSpPr txBox="1">
            <a:spLocks/>
          </p:cNvSpPr>
          <p:nvPr/>
        </p:nvSpPr>
        <p:spPr>
          <a:xfrm>
            <a:off x="489099" y="1949303"/>
            <a:ext cx="6826101" cy="3934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dirty="0">
                <a:solidFill>
                  <a:srgbClr val="0B5471"/>
                </a:solidFill>
                <a:latin typeface="Aller" panose="02000503030000020004" pitchFamily="2" charset="0"/>
              </a:rPr>
              <a:t>People &amp; Succession Planning</a:t>
            </a:r>
          </a:p>
          <a:p>
            <a:pPr marL="0" indent="0">
              <a:buFont typeface="Arial" panose="020B0604020202020204" pitchFamily="34" charset="0"/>
              <a:buNone/>
            </a:pPr>
            <a:endParaRPr lang="en-GB" sz="1800" b="1" dirty="0">
              <a:solidFill>
                <a:srgbClr val="0B5471"/>
              </a:solidFill>
              <a:latin typeface="Aller" panose="02000503030000020004" pitchFamily="2" charset="0"/>
            </a:endParaRPr>
          </a:p>
        </p:txBody>
      </p:sp>
      <p:sp>
        <p:nvSpPr>
          <p:cNvPr id="7" name="Content Placeholder 2">
            <a:extLst>
              <a:ext uri="{FF2B5EF4-FFF2-40B4-BE49-F238E27FC236}">
                <a16:creationId xmlns:a16="http://schemas.microsoft.com/office/drawing/2014/main" id="{BEA40B0F-FCD9-4089-B305-E5CECF5E0DD1}"/>
              </a:ext>
            </a:extLst>
          </p:cNvPr>
          <p:cNvSpPr txBox="1">
            <a:spLocks/>
          </p:cNvSpPr>
          <p:nvPr/>
        </p:nvSpPr>
        <p:spPr>
          <a:xfrm>
            <a:off x="489092" y="2342536"/>
            <a:ext cx="6826101" cy="3934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dirty="0">
                <a:solidFill>
                  <a:srgbClr val="0B5471"/>
                </a:solidFill>
                <a:latin typeface="Aller" panose="02000503030000020004" pitchFamily="2" charset="0"/>
              </a:rPr>
              <a:t>Business models &amp; client pricing pressure</a:t>
            </a:r>
          </a:p>
          <a:p>
            <a:pPr marL="0" indent="0">
              <a:buFont typeface="Arial" panose="020B0604020202020204" pitchFamily="34" charset="0"/>
              <a:buNone/>
            </a:pPr>
            <a:endParaRPr lang="en-GB" sz="1800" b="1" dirty="0">
              <a:solidFill>
                <a:srgbClr val="0B5471"/>
              </a:solidFill>
              <a:latin typeface="Aller" panose="02000503030000020004" pitchFamily="2" charset="0"/>
            </a:endParaRPr>
          </a:p>
        </p:txBody>
      </p:sp>
      <p:sp>
        <p:nvSpPr>
          <p:cNvPr id="8" name="Content Placeholder 2">
            <a:extLst>
              <a:ext uri="{FF2B5EF4-FFF2-40B4-BE49-F238E27FC236}">
                <a16:creationId xmlns:a16="http://schemas.microsoft.com/office/drawing/2014/main" id="{B9DA2D62-B3E4-9C8A-73A7-B2A361DC4707}"/>
              </a:ext>
            </a:extLst>
          </p:cNvPr>
          <p:cNvSpPr txBox="1">
            <a:spLocks/>
          </p:cNvSpPr>
          <p:nvPr/>
        </p:nvSpPr>
        <p:spPr>
          <a:xfrm>
            <a:off x="489095" y="2814087"/>
            <a:ext cx="6826101" cy="3934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dirty="0">
                <a:solidFill>
                  <a:srgbClr val="0B5471"/>
                </a:solidFill>
                <a:latin typeface="Aller" panose="02000503030000020004" pitchFamily="2" charset="0"/>
              </a:rPr>
              <a:t>Changing regulation</a:t>
            </a:r>
          </a:p>
          <a:p>
            <a:pPr marL="0" indent="0">
              <a:buFont typeface="Arial" panose="020B0604020202020204" pitchFamily="34" charset="0"/>
              <a:buNone/>
            </a:pPr>
            <a:endParaRPr lang="en-GB" sz="1800" b="1" dirty="0">
              <a:solidFill>
                <a:srgbClr val="0B5471"/>
              </a:solidFill>
              <a:latin typeface="Aller" panose="02000503030000020004" pitchFamily="2" charset="0"/>
            </a:endParaRPr>
          </a:p>
        </p:txBody>
      </p:sp>
      <p:sp>
        <p:nvSpPr>
          <p:cNvPr id="9" name="Content Placeholder 2">
            <a:extLst>
              <a:ext uri="{FF2B5EF4-FFF2-40B4-BE49-F238E27FC236}">
                <a16:creationId xmlns:a16="http://schemas.microsoft.com/office/drawing/2014/main" id="{2ECC7AD2-10B7-92EB-403C-237EB0EC818F}"/>
              </a:ext>
            </a:extLst>
          </p:cNvPr>
          <p:cNvSpPr txBox="1">
            <a:spLocks/>
          </p:cNvSpPr>
          <p:nvPr/>
        </p:nvSpPr>
        <p:spPr>
          <a:xfrm>
            <a:off x="489095" y="3303062"/>
            <a:ext cx="6826101" cy="3934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dirty="0">
                <a:solidFill>
                  <a:srgbClr val="0B5471"/>
                </a:solidFill>
                <a:latin typeface="Aller" panose="02000503030000020004" pitchFamily="2" charset="0"/>
              </a:rPr>
              <a:t>Cyber security</a:t>
            </a:r>
          </a:p>
          <a:p>
            <a:pPr marL="0" indent="0">
              <a:buFont typeface="Arial" panose="020B0604020202020204" pitchFamily="34" charset="0"/>
              <a:buNone/>
            </a:pPr>
            <a:endParaRPr lang="en-GB" sz="1800" b="1" dirty="0">
              <a:solidFill>
                <a:srgbClr val="0B5471"/>
              </a:solidFill>
              <a:latin typeface="Aller" panose="02000503030000020004" pitchFamily="2" charset="0"/>
            </a:endParaRPr>
          </a:p>
        </p:txBody>
      </p:sp>
      <p:sp>
        <p:nvSpPr>
          <p:cNvPr id="10" name="Content Placeholder 2">
            <a:extLst>
              <a:ext uri="{FF2B5EF4-FFF2-40B4-BE49-F238E27FC236}">
                <a16:creationId xmlns:a16="http://schemas.microsoft.com/office/drawing/2014/main" id="{D48000E6-4592-DC2D-9A7B-772C3CE35CBE}"/>
              </a:ext>
            </a:extLst>
          </p:cNvPr>
          <p:cNvSpPr txBox="1">
            <a:spLocks/>
          </p:cNvSpPr>
          <p:nvPr/>
        </p:nvSpPr>
        <p:spPr>
          <a:xfrm>
            <a:off x="489094" y="3870356"/>
            <a:ext cx="6826101" cy="3934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dirty="0">
                <a:solidFill>
                  <a:srgbClr val="0B5471"/>
                </a:solidFill>
                <a:latin typeface="Aller" panose="02000503030000020004" pitchFamily="2" charset="0"/>
              </a:rPr>
              <a:t>AI &amp; Tech Disruption</a:t>
            </a:r>
          </a:p>
          <a:p>
            <a:pPr marL="0" indent="0">
              <a:buFont typeface="Arial" panose="020B0604020202020204" pitchFamily="34" charset="0"/>
              <a:buNone/>
            </a:pPr>
            <a:endParaRPr lang="en-GB" sz="1800" b="1" dirty="0">
              <a:solidFill>
                <a:srgbClr val="0B5471"/>
              </a:solidFill>
              <a:latin typeface="Aller" panose="02000503030000020004" pitchFamily="2" charset="0"/>
            </a:endParaRPr>
          </a:p>
        </p:txBody>
      </p:sp>
      <p:sp>
        <p:nvSpPr>
          <p:cNvPr id="11" name="Content Placeholder 2">
            <a:extLst>
              <a:ext uri="{FF2B5EF4-FFF2-40B4-BE49-F238E27FC236}">
                <a16:creationId xmlns:a16="http://schemas.microsoft.com/office/drawing/2014/main" id="{A9F8B2A5-D3FF-A374-A460-5193B1902315}"/>
              </a:ext>
            </a:extLst>
          </p:cNvPr>
          <p:cNvSpPr txBox="1">
            <a:spLocks/>
          </p:cNvSpPr>
          <p:nvPr/>
        </p:nvSpPr>
        <p:spPr>
          <a:xfrm>
            <a:off x="489093" y="4426268"/>
            <a:ext cx="6826101" cy="3934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dirty="0">
                <a:solidFill>
                  <a:srgbClr val="0B5471"/>
                </a:solidFill>
                <a:latin typeface="Aller" panose="02000503030000020004" pitchFamily="2" charset="0"/>
              </a:rPr>
              <a:t>M&amp;A and Market Consolidation</a:t>
            </a:r>
          </a:p>
          <a:p>
            <a:pPr marL="0" indent="0">
              <a:buFont typeface="Arial" panose="020B0604020202020204" pitchFamily="34" charset="0"/>
              <a:buNone/>
            </a:pPr>
            <a:endParaRPr lang="en-GB" sz="1800" b="1" dirty="0">
              <a:solidFill>
                <a:srgbClr val="0B5471"/>
              </a:solidFill>
              <a:latin typeface="Aller" panose="02000503030000020004" pitchFamily="2" charset="0"/>
            </a:endParaRPr>
          </a:p>
        </p:txBody>
      </p:sp>
      <p:sp>
        <p:nvSpPr>
          <p:cNvPr id="13" name="Content Placeholder 2">
            <a:extLst>
              <a:ext uri="{FF2B5EF4-FFF2-40B4-BE49-F238E27FC236}">
                <a16:creationId xmlns:a16="http://schemas.microsoft.com/office/drawing/2014/main" id="{1059E72E-AE33-F9A5-FC68-EEF37F4151EE}"/>
              </a:ext>
            </a:extLst>
          </p:cNvPr>
          <p:cNvSpPr txBox="1">
            <a:spLocks/>
          </p:cNvSpPr>
          <p:nvPr/>
        </p:nvSpPr>
        <p:spPr>
          <a:xfrm>
            <a:off x="489092" y="4915243"/>
            <a:ext cx="6826101" cy="3934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800" dirty="0">
                <a:solidFill>
                  <a:srgbClr val="0B5471"/>
                </a:solidFill>
                <a:latin typeface="Aller" panose="02000503030000020004" pitchFamily="2" charset="0"/>
              </a:rPr>
              <a:t>Social Responsibility</a:t>
            </a:r>
          </a:p>
          <a:p>
            <a:pPr marL="0" indent="0">
              <a:buFont typeface="Arial" panose="020B0604020202020204" pitchFamily="34" charset="0"/>
              <a:buNone/>
            </a:pPr>
            <a:endParaRPr lang="en-GB" sz="1800" b="1" dirty="0">
              <a:solidFill>
                <a:srgbClr val="0B5471"/>
              </a:solidFill>
              <a:latin typeface="Aller" panose="02000503030000020004" pitchFamily="2" charset="0"/>
            </a:endParaRPr>
          </a:p>
        </p:txBody>
      </p:sp>
    </p:spTree>
    <p:extLst>
      <p:ext uri="{BB962C8B-B14F-4D97-AF65-F5344CB8AC3E}">
        <p14:creationId xmlns:p14="http://schemas.microsoft.com/office/powerpoint/2010/main" val="4117414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down)">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wipe(down)">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wipe(down)">
                                      <p:cBhvr>
                                        <p:cTn id="22" dur="500"/>
                                        <p:tgtEl>
                                          <p:spTgt spid="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Effect transition="in" filter="wipe(down)">
                                      <p:cBhvr>
                                        <p:cTn id="27" dur="500"/>
                                        <p:tgtEl>
                                          <p:spTgt spid="10">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1">
                                            <p:txEl>
                                              <p:pRg st="0" end="0"/>
                                            </p:txEl>
                                          </p:spTgt>
                                        </p:tgtEl>
                                        <p:attrNameLst>
                                          <p:attrName>style.visibility</p:attrName>
                                        </p:attrNameLst>
                                      </p:cBhvr>
                                      <p:to>
                                        <p:strVal val="visible"/>
                                      </p:to>
                                    </p:set>
                                    <p:animEffect transition="in" filter="wipe(down)">
                                      <p:cBhvr>
                                        <p:cTn id="32" dur="500"/>
                                        <p:tgtEl>
                                          <p:spTgt spid="11">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3">
                                            <p:txEl>
                                              <p:pRg st="0" end="0"/>
                                            </p:txEl>
                                          </p:spTgt>
                                        </p:tgtEl>
                                        <p:attrNameLst>
                                          <p:attrName>style.visibility</p:attrName>
                                        </p:attrNameLst>
                                      </p:cBhvr>
                                      <p:to>
                                        <p:strVal val="visible"/>
                                      </p:to>
                                    </p:set>
                                    <p:animEffect transition="in" filter="wipe(down)">
                                      <p:cBhvr>
                                        <p:cTn id="37"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 grpId="0" build="p"/>
      <p:bldP spid="8" grpId="0" build="p"/>
      <p:bldP spid="9" grpId="0" build="p"/>
      <p:bldP spid="10" grpId="0" build="p"/>
      <p:bldP spid="11" grpId="0" build="p"/>
      <p:bldP spid="1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88C18-5BC5-57DA-689C-1333C6109A8D}"/>
            </a:ext>
          </a:extLst>
        </p:cNvPr>
        <p:cNvGrpSpPr/>
        <p:nvPr/>
      </p:nvGrpSpPr>
      <p:grpSpPr>
        <a:xfrm>
          <a:off x="0" y="0"/>
          <a:ext cx="0" cy="0"/>
          <a:chOff x="0" y="0"/>
          <a:chExt cx="0" cy="0"/>
        </a:xfrm>
      </p:grpSpPr>
      <p:pic>
        <p:nvPicPr>
          <p:cNvPr id="12" name="Picture 11" descr="A black background with white lines&#10;&#10;Description automatically generated">
            <a:extLst>
              <a:ext uri="{FF2B5EF4-FFF2-40B4-BE49-F238E27FC236}">
                <a16:creationId xmlns:a16="http://schemas.microsoft.com/office/drawing/2014/main" id="{CE3991B1-7B08-92E7-A71E-435D84985185}"/>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 y="-1"/>
            <a:ext cx="12192000" cy="6858001"/>
          </a:xfrm>
          <a:prstGeom prst="rect">
            <a:avLst/>
          </a:prstGeom>
        </p:spPr>
      </p:pic>
      <p:sp>
        <p:nvSpPr>
          <p:cNvPr id="4" name="Rectangle 3">
            <a:extLst>
              <a:ext uri="{FF2B5EF4-FFF2-40B4-BE49-F238E27FC236}">
                <a16:creationId xmlns:a16="http://schemas.microsoft.com/office/drawing/2014/main" id="{C05F4748-B362-EEB2-348E-1B3B3CA5BADC}"/>
              </a:ext>
            </a:extLst>
          </p:cNvPr>
          <p:cNvSpPr>
            <a:spLocks/>
          </p:cNvSpPr>
          <p:nvPr/>
        </p:nvSpPr>
        <p:spPr>
          <a:xfrm>
            <a:off x="0" y="0"/>
            <a:ext cx="12192000" cy="1152795"/>
          </a:xfrm>
          <a:prstGeom prst="rect">
            <a:avLst/>
          </a:prstGeom>
          <a:solidFill>
            <a:srgbClr val="619F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86FE9DA6-44F7-D126-64E4-910CCAAA6C5B}"/>
              </a:ext>
            </a:extLst>
          </p:cNvPr>
          <p:cNvSpPr>
            <a:spLocks noGrp="1"/>
          </p:cNvSpPr>
          <p:nvPr>
            <p:ph type="title"/>
          </p:nvPr>
        </p:nvSpPr>
        <p:spPr>
          <a:xfrm>
            <a:off x="414671" y="169781"/>
            <a:ext cx="10939130" cy="905377"/>
          </a:xfrm>
        </p:spPr>
        <p:txBody>
          <a:bodyPr>
            <a:normAutofit/>
          </a:bodyPr>
          <a:lstStyle/>
          <a:p>
            <a:r>
              <a:rPr lang="en-GB" sz="2800" dirty="0">
                <a:solidFill>
                  <a:srgbClr val="0B5471"/>
                </a:solidFill>
                <a:latin typeface="Aller" panose="02000503030000020004" pitchFamily="2" charset="0"/>
              </a:rPr>
              <a:t>Professional Services: The Risk Landscape</a:t>
            </a:r>
          </a:p>
        </p:txBody>
      </p:sp>
      <p:sp>
        <p:nvSpPr>
          <p:cNvPr id="3" name="Content Placeholder 2">
            <a:extLst>
              <a:ext uri="{FF2B5EF4-FFF2-40B4-BE49-F238E27FC236}">
                <a16:creationId xmlns:a16="http://schemas.microsoft.com/office/drawing/2014/main" id="{476203BF-02FC-B9C0-73A9-D8E882F0292D}"/>
              </a:ext>
            </a:extLst>
          </p:cNvPr>
          <p:cNvSpPr>
            <a:spLocks noGrp="1"/>
          </p:cNvSpPr>
          <p:nvPr>
            <p:ph idx="1"/>
          </p:nvPr>
        </p:nvSpPr>
        <p:spPr>
          <a:xfrm>
            <a:off x="3277464" y="3337653"/>
            <a:ext cx="2606772" cy="393405"/>
          </a:xfrm>
        </p:spPr>
        <p:txBody>
          <a:bodyPr>
            <a:noAutofit/>
          </a:bodyPr>
          <a:lstStyle/>
          <a:p>
            <a:pPr marL="0" indent="0">
              <a:buNone/>
            </a:pPr>
            <a:r>
              <a:rPr lang="en-GB" sz="4000" b="1" dirty="0">
                <a:solidFill>
                  <a:srgbClr val="619FC8"/>
                </a:solidFill>
                <a:latin typeface="Aller" panose="02000503030000020004" pitchFamily="2" charset="0"/>
              </a:rPr>
              <a:t>Thank You</a:t>
            </a:r>
          </a:p>
          <a:p>
            <a:pPr marL="0" indent="0">
              <a:buNone/>
            </a:pPr>
            <a:endParaRPr lang="en-GB" sz="2400" b="1" dirty="0">
              <a:solidFill>
                <a:srgbClr val="0B5471"/>
              </a:solidFill>
              <a:latin typeface="Aller" panose="02000503030000020004" pitchFamily="2" charset="0"/>
            </a:endParaRPr>
          </a:p>
        </p:txBody>
      </p:sp>
      <p:pic>
        <p:nvPicPr>
          <p:cNvPr id="6" name="Picture 5" descr="A white text on a black background&#10;&#10;Description automatically generated">
            <a:extLst>
              <a:ext uri="{FF2B5EF4-FFF2-40B4-BE49-F238E27FC236}">
                <a16:creationId xmlns:a16="http://schemas.microsoft.com/office/drawing/2014/main" id="{19188B69-B8E5-3FC3-BEEC-C472F16464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20298" y="248818"/>
            <a:ext cx="1727200" cy="747302"/>
          </a:xfrm>
          <a:prstGeom prst="rect">
            <a:avLst/>
          </a:prstGeom>
        </p:spPr>
      </p:pic>
      <p:sp>
        <p:nvSpPr>
          <p:cNvPr id="5" name="Content Placeholder 2">
            <a:extLst>
              <a:ext uri="{FF2B5EF4-FFF2-40B4-BE49-F238E27FC236}">
                <a16:creationId xmlns:a16="http://schemas.microsoft.com/office/drawing/2014/main" id="{1B78496A-2833-E9BF-3550-F296BE1F5066}"/>
              </a:ext>
            </a:extLst>
          </p:cNvPr>
          <p:cNvSpPr txBox="1">
            <a:spLocks/>
          </p:cNvSpPr>
          <p:nvPr/>
        </p:nvSpPr>
        <p:spPr>
          <a:xfrm>
            <a:off x="2785584" y="3984541"/>
            <a:ext cx="3590532" cy="393405"/>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000" dirty="0">
                <a:solidFill>
                  <a:srgbClr val="0B5471"/>
                </a:solidFill>
                <a:latin typeface="Aller" panose="02000503030000020004" pitchFamily="2" charset="0"/>
              </a:rPr>
              <a:t>Questions, thoughts &amp; comments</a:t>
            </a:r>
          </a:p>
          <a:p>
            <a:pPr marL="0" indent="0">
              <a:buFont typeface="Arial" panose="020B0604020202020204" pitchFamily="34" charset="0"/>
              <a:buNone/>
            </a:pPr>
            <a:endParaRPr lang="en-GB" sz="1800" b="1" dirty="0">
              <a:solidFill>
                <a:srgbClr val="0B5471"/>
              </a:solidFill>
              <a:latin typeface="Aller" panose="02000503030000020004" pitchFamily="2" charset="0"/>
            </a:endParaRPr>
          </a:p>
        </p:txBody>
      </p:sp>
    </p:spTree>
    <p:extLst>
      <p:ext uri="{BB962C8B-B14F-4D97-AF65-F5344CB8AC3E}">
        <p14:creationId xmlns:p14="http://schemas.microsoft.com/office/powerpoint/2010/main" val="985568965"/>
      </p:ext>
    </p:extLst>
  </p:cSld>
  <p:clrMapOvr>
    <a:masterClrMapping/>
  </p:clrMapOvr>
</p:sld>
</file>

<file path=ppt/theme/theme1.xml><?xml version="1.0" encoding="utf-8"?>
<a:theme xmlns:a="http://schemas.openxmlformats.org/drawingml/2006/main" name="Titl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slid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End slide">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C423CC74FF05478CBED6F1CF167302" ma:contentTypeVersion="15" ma:contentTypeDescription="Create a new document." ma:contentTypeScope="" ma:versionID="1a4216ddc10697c0cab274740d34131a">
  <xsd:schema xmlns:xsd="http://www.w3.org/2001/XMLSchema" xmlns:xs="http://www.w3.org/2001/XMLSchema" xmlns:p="http://schemas.microsoft.com/office/2006/metadata/properties" xmlns:ns2="3f0d60c3-ee2e-4b52-9658-95fded064de0" xmlns:ns3="7afb9366-efe1-458b-9acd-a56fffd7047f" targetNamespace="http://schemas.microsoft.com/office/2006/metadata/properties" ma:root="true" ma:fieldsID="7d701655fd2365573727532cbda12a4c" ns2:_="" ns3:_="">
    <xsd:import namespace="3f0d60c3-ee2e-4b52-9658-95fded064de0"/>
    <xsd:import namespace="7afb9366-efe1-458b-9acd-a56fffd7047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bjectDetectorVersions" minOccurs="0"/>
                <xsd:element ref="ns2:MediaServiceGenerationTime" minOccurs="0"/>
                <xsd:element ref="ns2:MediaServiceEventHashCode" minOccurs="0"/>
                <xsd:element ref="ns2:MediaServiceDateTaken" minOccurs="0"/>
                <xsd:element ref="ns2:MediaServiceOCR" minOccurs="0"/>
                <xsd:element ref="ns2:MediaLengthInSeconds" minOccurs="0"/>
                <xsd:element ref="ns3:SharedWithUsers" minOccurs="0"/>
                <xsd:element ref="ns3:SharedWithDetail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0d60c3-ee2e-4b52-9658-95fded064d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4bb7cd4-41bb-40b9-9594-4a571a61c27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afb9366-efe1-458b-9acd-a56fffd7047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e0b8291-5ce6-462b-9e35-6c869b2c74b7}" ma:internalName="TaxCatchAll" ma:showField="CatchAllData" ma:web="7afb9366-efe1-458b-9acd-a56fffd7047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f0d60c3-ee2e-4b52-9658-95fded064de0">
      <Terms xmlns="http://schemas.microsoft.com/office/infopath/2007/PartnerControls"/>
    </lcf76f155ced4ddcb4097134ff3c332f>
    <TaxCatchAll xmlns="7afb9366-efe1-458b-9acd-a56fffd7047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9F40145-9053-4E80-B743-558C4ACA9C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0d60c3-ee2e-4b52-9658-95fded064de0"/>
    <ds:schemaRef ds:uri="7afb9366-efe1-458b-9acd-a56fffd704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9527E2A-4D90-42E4-9C1A-D78A56305BC1}">
  <ds:schemaRefs>
    <ds:schemaRef ds:uri="http://schemas.microsoft.com/office/2006/metadata/properties"/>
    <ds:schemaRef ds:uri="http://schemas.microsoft.com/office/infopath/2007/PartnerControls"/>
    <ds:schemaRef ds:uri="3f0d60c3-ee2e-4b52-9658-95fded064de0"/>
    <ds:schemaRef ds:uri="7afb9366-efe1-458b-9acd-a56fffd7047f"/>
  </ds:schemaRefs>
</ds:datastoreItem>
</file>

<file path=customXml/itemProps3.xml><?xml version="1.0" encoding="utf-8"?>
<ds:datastoreItem xmlns:ds="http://schemas.openxmlformats.org/officeDocument/2006/customXml" ds:itemID="{BA2F6D5D-FF96-4FC0-AA06-B4D9FD59866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488</Words>
  <Application>Microsoft Office PowerPoint</Application>
  <PresentationFormat>Widescreen</PresentationFormat>
  <Paragraphs>51</Paragraphs>
  <Slides>11</Slides>
  <Notes>0</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11</vt:i4>
      </vt:variant>
    </vt:vector>
  </HeadingPairs>
  <TitlesOfParts>
    <vt:vector size="17" baseType="lpstr">
      <vt:lpstr>Aller</vt:lpstr>
      <vt:lpstr>Arial</vt:lpstr>
      <vt:lpstr>Century Gothic</vt:lpstr>
      <vt:lpstr>Titles</vt:lpstr>
      <vt:lpstr>Content slides</vt:lpstr>
      <vt:lpstr>End slide</vt:lpstr>
      <vt:lpstr>Professional Services: The Risk Landscape</vt:lpstr>
      <vt:lpstr>Professional Services: The Risk Landscape</vt:lpstr>
      <vt:lpstr>Professional Services: The Risk Landscape</vt:lpstr>
      <vt:lpstr>Professional Services: The Risk Landscape</vt:lpstr>
      <vt:lpstr>Professional Services: The Risk Landscape</vt:lpstr>
      <vt:lpstr>Professional Services: The Risk Landscape</vt:lpstr>
      <vt:lpstr>Professional Services: The Risk Landscape</vt:lpstr>
      <vt:lpstr>Professional Services: The Risk Landscape</vt:lpstr>
      <vt:lpstr>Professional Services: The Risk Landscape</vt:lpstr>
      <vt:lpstr>PowerPoint Presentation</vt:lpstr>
      <vt:lpstr>Professional Services: The Risk Landscape  Presented by Gareth Milner of JMG Group for The RiskBites ® Club ​​ For more information contact: gareth.milner@jmginsurance.co.uk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Polly Coram</cp:lastModifiedBy>
  <cp:revision>114</cp:revision>
  <dcterms:created xsi:type="dcterms:W3CDTF">2021-06-22T19:25:58Z</dcterms:created>
  <dcterms:modified xsi:type="dcterms:W3CDTF">2026-09-07T08:44:49Z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0x01010004C423CC74FF05478CBED6F1CF167302</vt:lpwstr>
  </property>
  <property fmtid="{D5CDD505-2E9C-101B-9397-08002B2CF9AE}" pid="3" name="MediaServiceImageTags">
    <vt:lpwstr/>
  </property>
</Properties>
</file>