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  <p:sldMasterId id="2147483654" r:id="rId3"/>
  </p:sldMasterIdLst>
  <p:sldIdLst>
    <p:sldId id="256" r:id="rId4"/>
    <p:sldId id="262" r:id="rId5"/>
    <p:sldId id="27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8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A1624B-1DA3-4862-85D5-D5297173F31E}" v="1" dt="2022-07-07T15:27:19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Eckstein" userId="2d51bc18-35e7-4a8a-ad9b-f4dcdea568a8" providerId="ADAL" clId="{45A1624B-1DA3-4862-85D5-D5297173F31E}"/>
    <pc:docChg chg="custSel addSld modSld">
      <pc:chgData name="Karen Eckstein" userId="2d51bc18-35e7-4a8a-ad9b-f4dcdea568a8" providerId="ADAL" clId="{45A1624B-1DA3-4862-85D5-D5297173F31E}" dt="2022-07-07T15:27:59.275" v="765" actId="20577"/>
      <pc:docMkLst>
        <pc:docMk/>
      </pc:docMkLst>
      <pc:sldChg chg="modSp mod">
        <pc:chgData name="Karen Eckstein" userId="2d51bc18-35e7-4a8a-ad9b-f4dcdea568a8" providerId="ADAL" clId="{45A1624B-1DA3-4862-85D5-D5297173F31E}" dt="2022-07-07T15:27:33.603" v="704" actId="20577"/>
        <pc:sldMkLst>
          <pc:docMk/>
          <pc:sldMk cId="1723103872" sldId="256"/>
        </pc:sldMkLst>
        <pc:spChg chg="mod">
          <ac:chgData name="Karen Eckstein" userId="2d51bc18-35e7-4a8a-ad9b-f4dcdea568a8" providerId="ADAL" clId="{45A1624B-1DA3-4862-85D5-D5297173F31E}" dt="2022-07-07T15:27:33.603" v="704" actId="20577"/>
          <ac:spMkLst>
            <pc:docMk/>
            <pc:sldMk cId="1723103872" sldId="256"/>
            <ac:spMk id="5" creationId="{5E4EE5FA-AE19-2649-BECC-D8A5F1B1F3CF}"/>
          </ac:spMkLst>
        </pc:spChg>
      </pc:sldChg>
      <pc:sldChg chg="modSp mod">
        <pc:chgData name="Karen Eckstein" userId="2d51bc18-35e7-4a8a-ad9b-f4dcdea568a8" providerId="ADAL" clId="{45A1624B-1DA3-4862-85D5-D5297173F31E}" dt="2022-07-07T15:27:59.275" v="765" actId="20577"/>
        <pc:sldMkLst>
          <pc:docMk/>
          <pc:sldMk cId="4224347557" sldId="258"/>
        </pc:sldMkLst>
        <pc:spChg chg="mod">
          <ac:chgData name="Karen Eckstein" userId="2d51bc18-35e7-4a8a-ad9b-f4dcdea568a8" providerId="ADAL" clId="{45A1624B-1DA3-4862-85D5-D5297173F31E}" dt="2022-07-07T15:27:59.275" v="765" actId="20577"/>
          <ac:spMkLst>
            <pc:docMk/>
            <pc:sldMk cId="4224347557" sldId="258"/>
            <ac:spMk id="2" creationId="{A0F905C1-501A-FF41-9F78-2ACCC2F61473}"/>
          </ac:spMkLst>
        </pc:spChg>
      </pc:sldChg>
      <pc:sldChg chg="modSp mod">
        <pc:chgData name="Karen Eckstein" userId="2d51bc18-35e7-4a8a-ad9b-f4dcdea568a8" providerId="ADAL" clId="{45A1624B-1DA3-4862-85D5-D5297173F31E}" dt="2022-07-07T15:22:28.232" v="158" actId="20577"/>
        <pc:sldMkLst>
          <pc:docMk/>
          <pc:sldMk cId="3222235406" sldId="262"/>
        </pc:sldMkLst>
        <pc:spChg chg="mod">
          <ac:chgData name="Karen Eckstein" userId="2d51bc18-35e7-4a8a-ad9b-f4dcdea568a8" providerId="ADAL" clId="{45A1624B-1DA3-4862-85D5-D5297173F31E}" dt="2022-07-07T15:20:11.939" v="155" actId="14100"/>
          <ac:spMkLst>
            <pc:docMk/>
            <pc:sldMk cId="3222235406" sldId="262"/>
            <ac:spMk id="2" creationId="{713BB1C8-1196-4310-A842-33412BC69092}"/>
          </ac:spMkLst>
        </pc:spChg>
        <pc:spChg chg="mod">
          <ac:chgData name="Karen Eckstein" userId="2d51bc18-35e7-4a8a-ad9b-f4dcdea568a8" providerId="ADAL" clId="{45A1624B-1DA3-4862-85D5-D5297173F31E}" dt="2022-07-07T15:22:28.232" v="158" actId="20577"/>
          <ac:spMkLst>
            <pc:docMk/>
            <pc:sldMk cId="3222235406" sldId="262"/>
            <ac:spMk id="3" creationId="{26AD5220-5E08-4324-B316-3D0CE5A0D20F}"/>
          </ac:spMkLst>
        </pc:spChg>
      </pc:sldChg>
      <pc:sldChg chg="modSp mod">
        <pc:chgData name="Karen Eckstein" userId="2d51bc18-35e7-4a8a-ad9b-f4dcdea568a8" providerId="ADAL" clId="{45A1624B-1DA3-4862-85D5-D5297173F31E}" dt="2022-07-07T15:25:09.598" v="540" actId="20577"/>
        <pc:sldMkLst>
          <pc:docMk/>
          <pc:sldMk cId="549783710" sldId="264"/>
        </pc:sldMkLst>
        <pc:spChg chg="mod">
          <ac:chgData name="Karen Eckstein" userId="2d51bc18-35e7-4a8a-ad9b-f4dcdea568a8" providerId="ADAL" clId="{45A1624B-1DA3-4862-85D5-D5297173F31E}" dt="2022-07-07T15:25:09.598" v="540" actId="20577"/>
          <ac:spMkLst>
            <pc:docMk/>
            <pc:sldMk cId="549783710" sldId="264"/>
            <ac:spMk id="3" creationId="{5E3C4C9C-AB2C-E268-C9BF-A5DB8E6CDEC5}"/>
          </ac:spMkLst>
        </pc:spChg>
      </pc:sldChg>
      <pc:sldChg chg="modSp mod">
        <pc:chgData name="Karen Eckstein" userId="2d51bc18-35e7-4a8a-ad9b-f4dcdea568a8" providerId="ADAL" clId="{45A1624B-1DA3-4862-85D5-D5297173F31E}" dt="2022-07-07T15:25:39.428" v="576" actId="20577"/>
        <pc:sldMkLst>
          <pc:docMk/>
          <pc:sldMk cId="1577977299" sldId="265"/>
        </pc:sldMkLst>
        <pc:spChg chg="mod">
          <ac:chgData name="Karen Eckstein" userId="2d51bc18-35e7-4a8a-ad9b-f4dcdea568a8" providerId="ADAL" clId="{45A1624B-1DA3-4862-85D5-D5297173F31E}" dt="2022-07-07T15:25:39.428" v="576" actId="20577"/>
          <ac:spMkLst>
            <pc:docMk/>
            <pc:sldMk cId="1577977299" sldId="265"/>
            <ac:spMk id="3" creationId="{209E648D-CD25-A133-3C49-6D08B130D81B}"/>
          </ac:spMkLst>
        </pc:spChg>
      </pc:sldChg>
      <pc:sldChg chg="modSp mod">
        <pc:chgData name="Karen Eckstein" userId="2d51bc18-35e7-4a8a-ad9b-f4dcdea568a8" providerId="ADAL" clId="{45A1624B-1DA3-4862-85D5-D5297173F31E}" dt="2022-07-07T15:26:04.569" v="620" actId="20577"/>
        <pc:sldMkLst>
          <pc:docMk/>
          <pc:sldMk cId="2270230991" sldId="266"/>
        </pc:sldMkLst>
        <pc:spChg chg="mod">
          <ac:chgData name="Karen Eckstein" userId="2d51bc18-35e7-4a8a-ad9b-f4dcdea568a8" providerId="ADAL" clId="{45A1624B-1DA3-4862-85D5-D5297173F31E}" dt="2022-07-07T15:26:04.569" v="620" actId="20577"/>
          <ac:spMkLst>
            <pc:docMk/>
            <pc:sldMk cId="2270230991" sldId="266"/>
            <ac:spMk id="3" creationId="{BAE282E9-63AB-019A-816E-32DB9AA350DD}"/>
          </ac:spMkLst>
        </pc:spChg>
      </pc:sldChg>
      <pc:sldChg chg="modSp mod">
        <pc:chgData name="Karen Eckstein" userId="2d51bc18-35e7-4a8a-ad9b-f4dcdea568a8" providerId="ADAL" clId="{45A1624B-1DA3-4862-85D5-D5297173F31E}" dt="2022-07-07T15:26:13.487" v="622" actId="14100"/>
        <pc:sldMkLst>
          <pc:docMk/>
          <pc:sldMk cId="667989480" sldId="267"/>
        </pc:sldMkLst>
        <pc:spChg chg="mod">
          <ac:chgData name="Karen Eckstein" userId="2d51bc18-35e7-4a8a-ad9b-f4dcdea568a8" providerId="ADAL" clId="{45A1624B-1DA3-4862-85D5-D5297173F31E}" dt="2022-07-07T15:26:11.562" v="621" actId="14100"/>
          <ac:spMkLst>
            <pc:docMk/>
            <pc:sldMk cId="667989480" sldId="267"/>
            <ac:spMk id="2" creationId="{3997EC2C-A807-8157-3CE2-1DC85F260A22}"/>
          </ac:spMkLst>
        </pc:spChg>
        <pc:spChg chg="mod">
          <ac:chgData name="Karen Eckstein" userId="2d51bc18-35e7-4a8a-ad9b-f4dcdea568a8" providerId="ADAL" clId="{45A1624B-1DA3-4862-85D5-D5297173F31E}" dt="2022-07-07T15:26:13.487" v="622" actId="14100"/>
          <ac:spMkLst>
            <pc:docMk/>
            <pc:sldMk cId="667989480" sldId="267"/>
            <ac:spMk id="3" creationId="{B202B263-8443-2B2E-D591-F1EDB9E883D7}"/>
          </ac:spMkLst>
        </pc:spChg>
      </pc:sldChg>
      <pc:sldChg chg="modSp mod">
        <pc:chgData name="Karen Eckstein" userId="2d51bc18-35e7-4a8a-ad9b-f4dcdea568a8" providerId="ADAL" clId="{45A1624B-1DA3-4862-85D5-D5297173F31E}" dt="2022-07-07T15:26:19.571" v="623" actId="1076"/>
        <pc:sldMkLst>
          <pc:docMk/>
          <pc:sldMk cId="2205326248" sldId="268"/>
        </pc:sldMkLst>
        <pc:spChg chg="mod">
          <ac:chgData name="Karen Eckstein" userId="2d51bc18-35e7-4a8a-ad9b-f4dcdea568a8" providerId="ADAL" clId="{45A1624B-1DA3-4862-85D5-D5297173F31E}" dt="2022-07-07T15:26:19.571" v="623" actId="1076"/>
          <ac:spMkLst>
            <pc:docMk/>
            <pc:sldMk cId="2205326248" sldId="268"/>
            <ac:spMk id="2" creationId="{C38FA67F-8906-8C2D-7BED-D349F88C0809}"/>
          </ac:spMkLst>
        </pc:spChg>
      </pc:sldChg>
      <pc:sldChg chg="modSp mod">
        <pc:chgData name="Karen Eckstein" userId="2d51bc18-35e7-4a8a-ad9b-f4dcdea568a8" providerId="ADAL" clId="{45A1624B-1DA3-4862-85D5-D5297173F31E}" dt="2022-07-07T15:26:26.787" v="624" actId="14100"/>
        <pc:sldMkLst>
          <pc:docMk/>
          <pc:sldMk cId="4279880600" sldId="269"/>
        </pc:sldMkLst>
        <pc:spChg chg="mod">
          <ac:chgData name="Karen Eckstein" userId="2d51bc18-35e7-4a8a-ad9b-f4dcdea568a8" providerId="ADAL" clId="{45A1624B-1DA3-4862-85D5-D5297173F31E}" dt="2022-07-07T15:26:26.787" v="624" actId="14100"/>
          <ac:spMkLst>
            <pc:docMk/>
            <pc:sldMk cId="4279880600" sldId="269"/>
            <ac:spMk id="2" creationId="{A7097AC5-4953-0460-EE29-03EC9DF3620E}"/>
          </ac:spMkLst>
        </pc:spChg>
      </pc:sldChg>
      <pc:sldChg chg="modSp mod">
        <pc:chgData name="Karen Eckstein" userId="2d51bc18-35e7-4a8a-ad9b-f4dcdea568a8" providerId="ADAL" clId="{45A1624B-1DA3-4862-85D5-D5297173F31E}" dt="2022-07-07T15:26:55.180" v="703" actId="20577"/>
        <pc:sldMkLst>
          <pc:docMk/>
          <pc:sldMk cId="366992877" sldId="270"/>
        </pc:sldMkLst>
        <pc:spChg chg="mod">
          <ac:chgData name="Karen Eckstein" userId="2d51bc18-35e7-4a8a-ad9b-f4dcdea568a8" providerId="ADAL" clId="{45A1624B-1DA3-4862-85D5-D5297173F31E}" dt="2022-07-07T15:26:55.180" v="703" actId="20577"/>
          <ac:spMkLst>
            <pc:docMk/>
            <pc:sldMk cId="366992877" sldId="270"/>
            <ac:spMk id="3" creationId="{8EEA506B-CAD3-9E97-DB64-DE05A604A96F}"/>
          </ac:spMkLst>
        </pc:spChg>
      </pc:sldChg>
      <pc:sldChg chg="modSp new mod">
        <pc:chgData name="Karen Eckstein" userId="2d51bc18-35e7-4a8a-ad9b-f4dcdea568a8" providerId="ADAL" clId="{45A1624B-1DA3-4862-85D5-D5297173F31E}" dt="2022-07-07T15:24:52.651" v="527" actId="20577"/>
        <pc:sldMkLst>
          <pc:docMk/>
          <pc:sldMk cId="1098152701" sldId="272"/>
        </pc:sldMkLst>
        <pc:spChg chg="mod">
          <ac:chgData name="Karen Eckstein" userId="2d51bc18-35e7-4a8a-ad9b-f4dcdea568a8" providerId="ADAL" clId="{45A1624B-1DA3-4862-85D5-D5297173F31E}" dt="2022-07-07T15:22:33.927" v="159" actId="14100"/>
          <ac:spMkLst>
            <pc:docMk/>
            <pc:sldMk cId="1098152701" sldId="272"/>
            <ac:spMk id="2" creationId="{EE5F4C1B-A4C8-4E0E-670E-93E3D1925600}"/>
          </ac:spMkLst>
        </pc:spChg>
        <pc:spChg chg="mod">
          <ac:chgData name="Karen Eckstein" userId="2d51bc18-35e7-4a8a-ad9b-f4dcdea568a8" providerId="ADAL" clId="{45A1624B-1DA3-4862-85D5-D5297173F31E}" dt="2022-07-07T15:24:52.651" v="527" actId="20577"/>
          <ac:spMkLst>
            <pc:docMk/>
            <pc:sldMk cId="1098152701" sldId="272"/>
            <ac:spMk id="3" creationId="{4C6FDDFC-C490-0BC7-D6A7-557B013C4B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1A1FB0F-1C5C-844C-8C46-D2BBE08905E5}"/>
              </a:ext>
            </a:extLst>
          </p:cNvPr>
          <p:cNvSpPr/>
          <p:nvPr userDrawn="1"/>
        </p:nvSpPr>
        <p:spPr>
          <a:xfrm>
            <a:off x="-1608484" y="-2166292"/>
            <a:ext cx="11298584" cy="1129858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8" name="Title 90">
            <a:extLst>
              <a:ext uri="{FF2B5EF4-FFF2-40B4-BE49-F238E27FC236}">
                <a16:creationId xmlns:a16="http://schemas.microsoft.com/office/drawing/2014/main" id="{2FB4C903-3243-CE41-ABFE-3F1D160E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FEBF5A-F0CE-3244-8110-D6EC672148A4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ACBDBAD-1B6A-A34F-9AC3-4B34C450842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7195FE6-0812-E847-A286-C8ED0FE692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32" name="Text Placeholder 92">
            <a:extLst>
              <a:ext uri="{FF2B5EF4-FFF2-40B4-BE49-F238E27FC236}">
                <a16:creationId xmlns:a16="http://schemas.microsoft.com/office/drawing/2014/main" id="{3CFA7CA3-BB6A-ED44-A18E-38F892C207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7706319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34" name="Text Placeholder 92">
            <a:extLst>
              <a:ext uri="{FF2B5EF4-FFF2-40B4-BE49-F238E27FC236}">
                <a16:creationId xmlns:a16="http://schemas.microsoft.com/office/drawing/2014/main" id="{30F6319E-4FC3-3942-8AB7-545DD182B0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3218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E2653DA-51D7-9C4C-A4AD-5034D92E4FC5}"/>
              </a:ext>
            </a:extLst>
          </p:cNvPr>
          <p:cNvSpPr/>
          <p:nvPr userDrawn="1"/>
        </p:nvSpPr>
        <p:spPr>
          <a:xfrm>
            <a:off x="7655923" y="2667000"/>
            <a:ext cx="8382000" cy="838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4143CF-8F52-DC46-82AB-115E0AA0E093}"/>
              </a:ext>
            </a:extLst>
          </p:cNvPr>
          <p:cNvSpPr/>
          <p:nvPr userDrawn="1"/>
        </p:nvSpPr>
        <p:spPr>
          <a:xfrm>
            <a:off x="7776187" y="-1979326"/>
            <a:ext cx="3974726" cy="40161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DBED92-EB31-964F-A5F4-B991539FD6E3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7B2B88-C9E8-4847-A7D1-E594EB10BE7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6B4DB9-56C1-D64E-85B5-82E6E7C30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3"/>
          </a:xfrm>
          <a:prstGeom prst="rect">
            <a:avLst/>
          </a:prstGeom>
        </p:spPr>
      </p:pic>
      <p:sp>
        <p:nvSpPr>
          <p:cNvPr id="12" name="Title 90">
            <a:extLst>
              <a:ext uri="{FF2B5EF4-FFF2-40B4-BE49-F238E27FC236}">
                <a16:creationId xmlns:a16="http://schemas.microsoft.com/office/drawing/2014/main" id="{9E4808A5-7640-1D47-B6B1-B017F37D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5048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2">
            <a:extLst>
              <a:ext uri="{FF2B5EF4-FFF2-40B4-BE49-F238E27FC236}">
                <a16:creationId xmlns:a16="http://schemas.microsoft.com/office/drawing/2014/main" id="{9A770C54-6FBF-D84D-B7E7-C90F231B5D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9893" y="4842510"/>
            <a:ext cx="6838507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55781240-4577-A24D-990B-874ED62E2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62084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FFE449CE-B73E-764F-B853-B68474139188}"/>
              </a:ext>
            </a:extLst>
          </p:cNvPr>
          <p:cNvSpPr/>
          <p:nvPr userDrawn="1"/>
        </p:nvSpPr>
        <p:spPr>
          <a:xfrm>
            <a:off x="9795193" y="-1273359"/>
            <a:ext cx="4121463" cy="41214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82B29D-6FCF-A94C-8908-AEE9FF8BE7E7}"/>
              </a:ext>
            </a:extLst>
          </p:cNvPr>
          <p:cNvSpPr/>
          <p:nvPr userDrawn="1"/>
        </p:nvSpPr>
        <p:spPr>
          <a:xfrm>
            <a:off x="7868124" y="3262765"/>
            <a:ext cx="5667532" cy="56675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741D01-5F92-9540-A74E-118CFDDBA3CF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D423366-1DF8-FB4D-AAE7-B71880A56A0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365-B7C1-F543-80C2-5F44D689FA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15" name="Title 90">
            <a:extLst>
              <a:ext uri="{FF2B5EF4-FFF2-40B4-BE49-F238E27FC236}">
                <a16:creationId xmlns:a16="http://schemas.microsoft.com/office/drawing/2014/main" id="{4036A9DD-5CAB-5F49-BAF2-F0F02EDAC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7923F351-731D-7A40-BBB3-6DC0CA7ABD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6898995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7" name="Text Placeholder 92">
            <a:extLst>
              <a:ext uri="{FF2B5EF4-FFF2-40B4-BE49-F238E27FC236}">
                <a16:creationId xmlns:a16="http://schemas.microsoft.com/office/drawing/2014/main" id="{BA4576E7-0C93-674E-BFE7-8599EFE2E3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21804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6B0EF64-FC7B-DB40-A831-D29D648FC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112181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F623FFB-50EC-FD46-B7BD-9E6DCA6DDD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2494027"/>
            <a:ext cx="10872196" cy="339471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1">
                <a:solidFill>
                  <a:schemeClr val="accent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A2A616-E7C3-4C4E-BF88-8AA15B4867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93" y="539268"/>
            <a:ext cx="599999" cy="29893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0D7B60-F208-FD44-83DF-D86292291C61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8BA2324-BBF3-334A-B49F-8580C1165375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tx1"/>
                </a:solidFill>
              </a:rPr>
              <a:t>kareneckstein.co.uk</a:t>
            </a:r>
            <a:endParaRPr lang="en-US" sz="106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4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0AF333-9876-D743-90F9-0ECD8C86CD48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DCCD218-AAD0-574D-BD88-9E49FD5CEBA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sp>
        <p:nvSpPr>
          <p:cNvPr id="13" name="Title 90">
            <a:extLst>
              <a:ext uri="{FF2B5EF4-FFF2-40B4-BE49-F238E27FC236}">
                <a16:creationId xmlns:a16="http://schemas.microsoft.com/office/drawing/2014/main" id="{E418705E-0CC0-084C-8C3C-86C1046A9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0900" y="2198969"/>
            <a:ext cx="8140699" cy="1997552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Sign off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B0F619-5241-0546-B948-633B90C4B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3F2F31-D875-4647-ABED-245FDFB85DFF}"/>
              </a:ext>
            </a:extLst>
          </p:cNvPr>
          <p:cNvSpPr txBox="1"/>
          <p:nvPr userDrawn="1"/>
        </p:nvSpPr>
        <p:spPr>
          <a:xfrm>
            <a:off x="3390900" y="4528930"/>
            <a:ext cx="3925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Karen Eckstein</a:t>
            </a:r>
          </a:p>
          <a:p>
            <a:r>
              <a:rPr lang="en-GB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07973 627039</a:t>
            </a: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karen@kareneckstein.co.uk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68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20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F44E2-2A3F-5D45-9CF4-527F2176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 to Document and Handy Tips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EE5FA-AE19-2649-BECC-D8A5F1B1F3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Discussion Forum for  the </a:t>
            </a:r>
            <a:r>
              <a:rPr lang="en-US" dirty="0" err="1"/>
              <a:t>RiskBites</a:t>
            </a:r>
            <a:r>
              <a:rPr lang="en-US" dirty="0"/>
              <a:t> Club </a:t>
            </a:r>
          </a:p>
          <a:p>
            <a:r>
              <a:rPr lang="en-US" dirty="0"/>
              <a:t>11 July 2022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EFCD14-9A12-5C4C-AE69-11A45B8321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03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097AC5-4953-0460-EE29-03EC9DF362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7968" y="1105204"/>
            <a:ext cx="10803631" cy="794617"/>
          </a:xfrm>
        </p:spPr>
        <p:txBody>
          <a:bodyPr/>
          <a:lstStyle/>
          <a:p>
            <a:r>
              <a:rPr lang="en-US" dirty="0"/>
              <a:t>PCRT and legal issues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BFE93-F8DC-D0BB-A0C2-3D58696BA4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 you document?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Where do you store the note?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Legal privilege? Take legal advice?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Potentially accessible by HMRC /client?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988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98DDDC-C860-2D85-D0C6-7AE7EBD99E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Going Concern points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A506B-CAD3-9E97-DB64-DE05A604A9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Key issue for ICAEW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Major focus on testing of forecasts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Need to challenge and prove the challenge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Evidence the challenge has taken place and that robust testing has happened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‘ you are not there to be the client’s friend’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Similar point arises when advising the client on the risks in litigation etc.</a:t>
            </a:r>
          </a:p>
        </p:txBody>
      </p:sp>
    </p:spTree>
    <p:extLst>
      <p:ext uri="{BB962C8B-B14F-4D97-AF65-F5344CB8AC3E}">
        <p14:creationId xmlns:p14="http://schemas.microsoft.com/office/powerpoint/2010/main" val="366992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FBC0F9-379B-45BF-9953-6F6A74F2A6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341856"/>
          </a:xfrm>
        </p:spPr>
        <p:txBody>
          <a:bodyPr/>
          <a:lstStyle/>
          <a:p>
            <a:r>
              <a:rPr lang="en-US" dirty="0"/>
              <a:t>Handy Tips on Evidence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23A18-0BB5-4A32-83FC-D8538A7B93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597981"/>
            <a:ext cx="10872196" cy="42907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Emails- save them to the file- a folder?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Prior versions of documents- can they be saved as you go along?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Handwritten notes/comments on documents- scan?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Discussions- do file notes (might be annoying but can save your bacon)- or do emails out afterwards confirming what was said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Time recording- use this to support what was done- the text element can be expanded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Think- if something has happened on the file- can you prove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Remember the 3 main issues-evidence, documents and identification of risk.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Have you done enough to keep yourself out of court?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67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905C1-501A-FF41-9F78-2ACCC2F6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Failure to Document and Handy Tips</a:t>
            </a:r>
            <a:br>
              <a:rPr lang="en-US" sz="5400" dirty="0"/>
            </a:br>
            <a:r>
              <a:rPr lang="en-US" sz="5400" dirty="0" err="1"/>
              <a:t>Riskbites</a:t>
            </a:r>
            <a:r>
              <a:rPr lang="en-US" sz="5400"/>
              <a:t> Club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24347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BB1C8-1196-4310-A842-33412BC690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790114"/>
            <a:ext cx="10872196" cy="532660"/>
          </a:xfrm>
        </p:spPr>
        <p:txBody>
          <a:bodyPr/>
          <a:lstStyle/>
          <a:p>
            <a:pPr algn="ctr"/>
            <a:r>
              <a:rPr lang="en-US" dirty="0"/>
              <a:t>Failure to Document and Handy Tips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D5220-5E08-4324-B316-3D0CE5A0D2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438183"/>
            <a:ext cx="10872196" cy="4533992"/>
          </a:xfrm>
        </p:spPr>
        <p:txBody>
          <a:bodyPr/>
          <a:lstStyle/>
          <a:p>
            <a:r>
              <a:rPr lang="en-US" dirty="0"/>
              <a:t>ICAEW monitoring report says the common issues on audits  are:-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Evidence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Identification and assessment of risk.</a:t>
            </a:r>
          </a:p>
          <a:p>
            <a:r>
              <a:rPr lang="en-US" dirty="0"/>
              <a:t>“ the cornerstone of every audit”</a:t>
            </a:r>
          </a:p>
          <a:p>
            <a:r>
              <a:rPr lang="en-US" dirty="0"/>
              <a:t>“similar [issues] year on year”</a:t>
            </a:r>
          </a:p>
          <a:p>
            <a:endParaRPr lang="en-US" dirty="0"/>
          </a:p>
          <a:p>
            <a:r>
              <a:rPr lang="en-US" dirty="0"/>
              <a:t>The work might have been done but there is nothing on the file to show it.</a:t>
            </a:r>
          </a:p>
          <a:p>
            <a:r>
              <a:rPr lang="en-US" dirty="0"/>
              <a:t>But it isn’t limited to audits!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23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5F4C1B-A4C8-4E0E-670E-93E3D1925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7968" y="1105204"/>
            <a:ext cx="10803631" cy="519410"/>
          </a:xfrm>
        </p:spPr>
        <p:txBody>
          <a:bodyPr/>
          <a:lstStyle/>
          <a:p>
            <a:r>
              <a:rPr lang="en-US" dirty="0"/>
              <a:t>Common Issues in negligence claims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FDDFC-C490-0BC7-D6A7-557B013C4B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68" y="1731645"/>
            <a:ext cx="10872196" cy="33947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explains facts- not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 gives instructions- not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Analysis and thought processes leading to advice not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Adviser gives advice- not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Change in position, no reasoning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Advice on risks not documented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And many </a:t>
            </a:r>
            <a:r>
              <a:rPr lang="en-US" dirty="0" err="1"/>
              <a:t>many</a:t>
            </a:r>
            <a:r>
              <a:rPr lang="en-US" dirty="0"/>
              <a:t> more!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Including the purpose of the retainer/advice!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152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F38F76-9B88-C452-C192-EFE28D6B3F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714718"/>
          </a:xfrm>
        </p:spPr>
        <p:txBody>
          <a:bodyPr/>
          <a:lstStyle/>
          <a:p>
            <a:pPr algn="ctr"/>
            <a:r>
              <a:rPr lang="en-US" dirty="0"/>
              <a:t>Lack of documentation- who cares?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C7E41-E08D-72D5-E54C-46C90A3131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2041864"/>
            <a:ext cx="10872196" cy="38468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Regulators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HMRC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Clients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Insurers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Courts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916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E58301-456C-7F7D-737D-228897793D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688085"/>
          </a:xfrm>
        </p:spPr>
        <p:txBody>
          <a:bodyPr/>
          <a:lstStyle/>
          <a:p>
            <a:r>
              <a:rPr lang="en-US" dirty="0"/>
              <a:t>What sort of documentation?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C4C9C-AB2C-E268-C9BF-A5DB8E6CDE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944210"/>
            <a:ext cx="10872196" cy="3944527"/>
          </a:xfrm>
        </p:spPr>
        <p:txBody>
          <a:bodyPr/>
          <a:lstStyle/>
          <a:p>
            <a:r>
              <a:rPr lang="en-US" dirty="0"/>
              <a:t>Examples include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Prior versions of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Reviews of documentation and considering issues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colleagues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clients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third parties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PCRT and legal issues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Going concern points for auditors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783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BDFBBD-3FFF-63D7-9C90-A9C5B5BA5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767984"/>
          </a:xfrm>
        </p:spPr>
        <p:txBody>
          <a:bodyPr/>
          <a:lstStyle/>
          <a:p>
            <a:r>
              <a:rPr lang="en-US" dirty="0"/>
              <a:t>Emails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E648D-CD25-A133-3C49-6D08B130D8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2156675"/>
            <a:ext cx="10872196" cy="3394710"/>
          </a:xfrm>
        </p:spPr>
        <p:txBody>
          <a:bodyPr/>
          <a:lstStyle/>
          <a:p>
            <a:r>
              <a:rPr lang="en-US" dirty="0"/>
              <a:t>Email trails – to show discussions with clients/third parties/internal</a:t>
            </a:r>
          </a:p>
          <a:p>
            <a:endParaRPr lang="en-US" dirty="0"/>
          </a:p>
          <a:p>
            <a:r>
              <a:rPr lang="en-US" dirty="0"/>
              <a:t>Can be cogent evidence of what you were told or considered on salient points.</a:t>
            </a:r>
          </a:p>
          <a:p>
            <a:r>
              <a:rPr lang="en-US" dirty="0" err="1"/>
              <a:t>Eg</a:t>
            </a:r>
            <a:r>
              <a:rPr lang="en-US" dirty="0"/>
              <a:t> a representation, a point you considered on going concern, an internal discussion on value, a discussion on risk or strategy.</a:t>
            </a:r>
          </a:p>
          <a:p>
            <a:r>
              <a:rPr lang="en-US" dirty="0"/>
              <a:t>Could make the difference between a finding of negligence or not!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97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431DF4-1F6F-CE6D-52D0-FE9C49D622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1105204"/>
            <a:ext cx="10872196" cy="643697"/>
          </a:xfrm>
        </p:spPr>
        <p:txBody>
          <a:bodyPr/>
          <a:lstStyle/>
          <a:p>
            <a:r>
              <a:rPr lang="en-US" dirty="0"/>
              <a:t>Prior Versions of Documents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82E9-63AB-019A-816E-32DB9AA35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1979720"/>
            <a:ext cx="10872196" cy="390901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Accounts schedules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Going concern calculations and supporting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Calculations for valuations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Drafts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Witness statements/client’s evidence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23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97EC2C-A807-8157-3CE2-1DC85F260A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990" y="1105204"/>
            <a:ext cx="10732610" cy="643697"/>
          </a:xfrm>
        </p:spPr>
        <p:txBody>
          <a:bodyPr/>
          <a:lstStyle/>
          <a:p>
            <a:r>
              <a:rPr lang="en-US" dirty="0"/>
              <a:t>Reviews of Documentation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2B263-8443-2B2E-D591-F1EDB9E883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404" y="2130641"/>
            <a:ext cx="10872196" cy="37580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documents reviewed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notes of the 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Salient issues considered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Dated!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Topics and issues discussed and who with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Outcomes/consequences of reviews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989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8FA67F-8906-8C2D-7BED-D349F88C08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404" y="750097"/>
            <a:ext cx="10872196" cy="1121818"/>
          </a:xfrm>
        </p:spPr>
        <p:txBody>
          <a:bodyPr/>
          <a:lstStyle/>
          <a:p>
            <a:r>
              <a:rPr lang="en-US" dirty="0"/>
              <a:t>Discussions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F75A1-4772-673E-81CC-5E32E7FF4B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colleagues, file notes and 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clients, file notes and 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Discussions with third parties, file notes and 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all cases, consequences and outcomes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32624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s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s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d slide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Widescreen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Titles</vt:lpstr>
      <vt:lpstr>Content slides</vt:lpstr>
      <vt:lpstr>End slide</vt:lpstr>
      <vt:lpstr>Failure to Document and Handy Tips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Failure to Document and Handy Tips Riskbites Club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Karen Eckstein</cp:lastModifiedBy>
  <cp:revision>11</cp:revision>
  <cp:lastPrinted>2022-07-07T15:27:20Z</cp:lastPrinted>
  <dcterms:created xsi:type="dcterms:W3CDTF">2021-06-22T19:25:58Z</dcterms:created>
  <dcterms:modified xsi:type="dcterms:W3CDTF">2022-07-07T15:28:00Z</dcterms:modified>
</cp:coreProperties>
</file>