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2" r:id="rId5"/>
    <p:sldMasterId id="2147483654" r:id="rId6"/>
  </p:sldMasterIdLst>
  <p:sldIdLst>
    <p:sldId id="256" r:id="rId7"/>
    <p:sldId id="262" r:id="rId8"/>
    <p:sldId id="265" r:id="rId9"/>
    <p:sldId id="266" r:id="rId10"/>
    <p:sldId id="268" r:id="rId11"/>
    <p:sldId id="270" r:id="rId12"/>
    <p:sldId id="271" r:id="rId13"/>
    <p:sldId id="272" r:id="rId14"/>
    <p:sldId id="274" r:id="rId15"/>
    <p:sldId id="275" r:id="rId16"/>
    <p:sldId id="277" r:id="rId17"/>
    <p:sldId id="278" r:id="rId18"/>
    <p:sldId id="280" r:id="rId19"/>
    <p:sldId id="281" r:id="rId20"/>
    <p:sldId id="284" r:id="rId21"/>
    <p:sldId id="285" r:id="rId22"/>
    <p:sldId id="286" r:id="rId23"/>
    <p:sldId id="287" r:id="rId24"/>
    <p:sldId id="288" r:id="rId25"/>
    <p:sldId id="289" r:id="rId26"/>
    <p:sldId id="290" r:id="rId27"/>
    <p:sldId id="291" r:id="rId28"/>
    <p:sldId id="292" r:id="rId29"/>
    <p:sldId id="293" r:id="rId30"/>
    <p:sldId id="264"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8C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microsoft.com/office/2016/11/relationships/changesInfo" Target="changesInfos/changesInfo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tableStyles" Target="tableStyles.xml"/><Relationship Id="rId8"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olly Coram" userId="9b2b778d-e032-4c84-b681-8f503bfa5e8a" providerId="ADAL" clId="{F5C28BCF-C43E-4E6D-ABF7-D35FF589AAEA}"/>
    <pc:docChg chg="undo redo custSel addSld delSld modSld sldOrd">
      <pc:chgData name="Polly Coram" userId="9b2b778d-e032-4c84-b681-8f503bfa5e8a" providerId="ADAL" clId="{F5C28BCF-C43E-4E6D-ABF7-D35FF589AAEA}" dt="2025-09-18T12:00:35.557" v="6103" actId="20577"/>
      <pc:docMkLst>
        <pc:docMk/>
      </pc:docMkLst>
      <pc:sldChg chg="modSp mod">
        <pc:chgData name="Polly Coram" userId="9b2b778d-e032-4c84-b681-8f503bfa5e8a" providerId="ADAL" clId="{F5C28BCF-C43E-4E6D-ABF7-D35FF589AAEA}" dt="2025-09-18T12:00:35.557" v="6103" actId="20577"/>
        <pc:sldMkLst>
          <pc:docMk/>
          <pc:sldMk cId="1723103872" sldId="256"/>
        </pc:sldMkLst>
        <pc:spChg chg="mod">
          <ac:chgData name="Polly Coram" userId="9b2b778d-e032-4c84-b681-8f503bfa5e8a" providerId="ADAL" clId="{F5C28BCF-C43E-4E6D-ABF7-D35FF589AAEA}" dt="2025-09-18T12:00:35.557" v="6103" actId="20577"/>
          <ac:spMkLst>
            <pc:docMk/>
            <pc:sldMk cId="1723103872" sldId="256"/>
            <ac:spMk id="4" creationId="{F5DF44E2-2A3F-5D45-9CF4-527F217631CD}"/>
          </ac:spMkLst>
        </pc:spChg>
        <pc:spChg chg="mod">
          <ac:chgData name="Polly Coram" userId="9b2b778d-e032-4c84-b681-8f503bfa5e8a" providerId="ADAL" clId="{F5C28BCF-C43E-4E6D-ABF7-D35FF589AAEA}" dt="2025-09-18T11:42:38.400" v="5542" actId="20577"/>
          <ac:spMkLst>
            <pc:docMk/>
            <pc:sldMk cId="1723103872" sldId="256"/>
            <ac:spMk id="5" creationId="{5E4EE5FA-AE19-2649-BECC-D8A5F1B1F3CF}"/>
          </ac:spMkLst>
        </pc:spChg>
        <pc:spChg chg="mod">
          <ac:chgData name="Polly Coram" userId="9b2b778d-e032-4c84-b681-8f503bfa5e8a" providerId="ADAL" clId="{F5C28BCF-C43E-4E6D-ABF7-D35FF589AAEA}" dt="2025-09-12T12:07:46.825" v="100" actId="20577"/>
          <ac:spMkLst>
            <pc:docMk/>
            <pc:sldMk cId="1723103872" sldId="256"/>
            <ac:spMk id="6" creationId="{0CEFCD14-9A12-5C4C-AE69-11A45B832122}"/>
          </ac:spMkLst>
        </pc:spChg>
      </pc:sldChg>
      <pc:sldChg chg="modSp mod">
        <pc:chgData name="Polly Coram" userId="9b2b778d-e032-4c84-b681-8f503bfa5e8a" providerId="ADAL" clId="{F5C28BCF-C43E-4E6D-ABF7-D35FF589AAEA}" dt="2025-09-18T11:28:44.117" v="5404" actId="20577"/>
        <pc:sldMkLst>
          <pc:docMk/>
          <pc:sldMk cId="3222235406" sldId="262"/>
        </pc:sldMkLst>
        <pc:spChg chg="mod">
          <ac:chgData name="Polly Coram" userId="9b2b778d-e032-4c84-b681-8f503bfa5e8a" providerId="ADAL" clId="{F5C28BCF-C43E-4E6D-ABF7-D35FF589AAEA}" dt="2025-09-12T12:08:47.711" v="152"/>
          <ac:spMkLst>
            <pc:docMk/>
            <pc:sldMk cId="3222235406" sldId="262"/>
            <ac:spMk id="2" creationId="{713BB1C8-1196-4310-A842-33412BC69092}"/>
          </ac:spMkLst>
        </pc:spChg>
        <pc:spChg chg="mod">
          <ac:chgData name="Polly Coram" userId="9b2b778d-e032-4c84-b681-8f503bfa5e8a" providerId="ADAL" clId="{F5C28BCF-C43E-4E6D-ABF7-D35FF589AAEA}" dt="2025-09-18T11:28:44.117" v="5404" actId="20577"/>
          <ac:spMkLst>
            <pc:docMk/>
            <pc:sldMk cId="3222235406" sldId="262"/>
            <ac:spMk id="3" creationId="{26AD5220-5E08-4324-B316-3D0CE5A0D20F}"/>
          </ac:spMkLst>
        </pc:spChg>
      </pc:sldChg>
      <pc:sldChg chg="modSp mod">
        <pc:chgData name="Polly Coram" userId="9b2b778d-e032-4c84-b681-8f503bfa5e8a" providerId="ADAL" clId="{F5C28BCF-C43E-4E6D-ABF7-D35FF589AAEA}" dt="2025-09-12T12:08:21.658" v="151" actId="20577"/>
        <pc:sldMkLst>
          <pc:docMk/>
          <pc:sldMk cId="1238653342" sldId="264"/>
        </pc:sldMkLst>
        <pc:spChg chg="mod">
          <ac:chgData name="Polly Coram" userId="9b2b778d-e032-4c84-b681-8f503bfa5e8a" providerId="ADAL" clId="{F5C28BCF-C43E-4E6D-ABF7-D35FF589AAEA}" dt="2025-09-12T12:08:21.658" v="151" actId="20577"/>
          <ac:spMkLst>
            <pc:docMk/>
            <pc:sldMk cId="1238653342" sldId="264"/>
            <ac:spMk id="5" creationId="{1AB9A513-F982-7911-701B-3B60FC8AFDDE}"/>
          </ac:spMkLst>
        </pc:spChg>
      </pc:sldChg>
      <pc:sldChg chg="modSp add mod">
        <pc:chgData name="Polly Coram" userId="9b2b778d-e032-4c84-b681-8f503bfa5e8a" providerId="ADAL" clId="{F5C28BCF-C43E-4E6D-ABF7-D35FF589AAEA}" dt="2025-09-18T11:36:18.523" v="5467"/>
        <pc:sldMkLst>
          <pc:docMk/>
          <pc:sldMk cId="2411380741" sldId="265"/>
        </pc:sldMkLst>
        <pc:spChg chg="mod">
          <ac:chgData name="Polly Coram" userId="9b2b778d-e032-4c84-b681-8f503bfa5e8a" providerId="ADAL" clId="{F5C28BCF-C43E-4E6D-ABF7-D35FF589AAEA}" dt="2025-09-18T11:30:03.551" v="5437" actId="1076"/>
          <ac:spMkLst>
            <pc:docMk/>
            <pc:sldMk cId="2411380741" sldId="265"/>
            <ac:spMk id="2" creationId="{64D01392-D999-1953-43C4-91D83021C9AF}"/>
          </ac:spMkLst>
        </pc:spChg>
        <pc:spChg chg="mod">
          <ac:chgData name="Polly Coram" userId="9b2b778d-e032-4c84-b681-8f503bfa5e8a" providerId="ADAL" clId="{F5C28BCF-C43E-4E6D-ABF7-D35FF589AAEA}" dt="2025-09-18T11:36:18.523" v="5467"/>
          <ac:spMkLst>
            <pc:docMk/>
            <pc:sldMk cId="2411380741" sldId="265"/>
            <ac:spMk id="3" creationId="{15BF1918-493A-CAE5-B9D1-1EBDB7036FFD}"/>
          </ac:spMkLst>
        </pc:spChg>
      </pc:sldChg>
      <pc:sldChg chg="modSp add mod">
        <pc:chgData name="Polly Coram" userId="9b2b778d-e032-4c84-b681-8f503bfa5e8a" providerId="ADAL" clId="{F5C28BCF-C43E-4E6D-ABF7-D35FF589AAEA}" dt="2025-09-18T11:44:07.538" v="5545" actId="20577"/>
        <pc:sldMkLst>
          <pc:docMk/>
          <pc:sldMk cId="2600553297" sldId="266"/>
        </pc:sldMkLst>
        <pc:spChg chg="mod">
          <ac:chgData name="Polly Coram" userId="9b2b778d-e032-4c84-b681-8f503bfa5e8a" providerId="ADAL" clId="{F5C28BCF-C43E-4E6D-ABF7-D35FF589AAEA}" dt="2025-09-12T12:19:30.959" v="515" actId="20577"/>
          <ac:spMkLst>
            <pc:docMk/>
            <pc:sldMk cId="2600553297" sldId="266"/>
            <ac:spMk id="2" creationId="{5DEF49DE-5803-A661-1B9E-83D5013FAF53}"/>
          </ac:spMkLst>
        </pc:spChg>
        <pc:spChg chg="mod">
          <ac:chgData name="Polly Coram" userId="9b2b778d-e032-4c84-b681-8f503bfa5e8a" providerId="ADAL" clId="{F5C28BCF-C43E-4E6D-ABF7-D35FF589AAEA}" dt="2025-09-18T11:44:07.538" v="5545" actId="20577"/>
          <ac:spMkLst>
            <pc:docMk/>
            <pc:sldMk cId="2600553297" sldId="266"/>
            <ac:spMk id="3" creationId="{6CC3A9D0-3C12-7F6E-33FE-4652E968ABF1}"/>
          </ac:spMkLst>
        </pc:spChg>
      </pc:sldChg>
      <pc:sldChg chg="modSp add mod">
        <pc:chgData name="Polly Coram" userId="9b2b778d-e032-4c84-b681-8f503bfa5e8a" providerId="ADAL" clId="{F5C28BCF-C43E-4E6D-ABF7-D35FF589AAEA}" dt="2025-09-18T11:44:25.910" v="5546" actId="20577"/>
        <pc:sldMkLst>
          <pc:docMk/>
          <pc:sldMk cId="4061510540" sldId="268"/>
        </pc:sldMkLst>
        <pc:spChg chg="mod">
          <ac:chgData name="Polly Coram" userId="9b2b778d-e032-4c84-b681-8f503bfa5e8a" providerId="ADAL" clId="{F5C28BCF-C43E-4E6D-ABF7-D35FF589AAEA}" dt="2025-09-12T12:19:45.433" v="519" actId="20577"/>
          <ac:spMkLst>
            <pc:docMk/>
            <pc:sldMk cId="4061510540" sldId="268"/>
            <ac:spMk id="2" creationId="{F8E14765-9D24-794C-6131-C630D190D46C}"/>
          </ac:spMkLst>
        </pc:spChg>
        <pc:spChg chg="mod">
          <ac:chgData name="Polly Coram" userId="9b2b778d-e032-4c84-b681-8f503bfa5e8a" providerId="ADAL" clId="{F5C28BCF-C43E-4E6D-ABF7-D35FF589AAEA}" dt="2025-09-18T11:44:25.910" v="5546" actId="20577"/>
          <ac:spMkLst>
            <pc:docMk/>
            <pc:sldMk cId="4061510540" sldId="268"/>
            <ac:spMk id="3" creationId="{DC194B9D-D461-8F8D-5E99-14B793CC27FF}"/>
          </ac:spMkLst>
        </pc:spChg>
      </pc:sldChg>
      <pc:sldChg chg="modSp add mod">
        <pc:chgData name="Polly Coram" userId="9b2b778d-e032-4c84-b681-8f503bfa5e8a" providerId="ADAL" clId="{F5C28BCF-C43E-4E6D-ABF7-D35FF589AAEA}" dt="2025-09-18T11:47:29.385" v="5711" actId="20577"/>
        <pc:sldMkLst>
          <pc:docMk/>
          <pc:sldMk cId="3626719834" sldId="270"/>
        </pc:sldMkLst>
        <pc:spChg chg="mod">
          <ac:chgData name="Polly Coram" userId="9b2b778d-e032-4c84-b681-8f503bfa5e8a" providerId="ADAL" clId="{F5C28BCF-C43E-4E6D-ABF7-D35FF589AAEA}" dt="2025-09-12T12:58:50.359" v="2258" actId="1076"/>
          <ac:spMkLst>
            <pc:docMk/>
            <pc:sldMk cId="3626719834" sldId="270"/>
            <ac:spMk id="2" creationId="{10F50CE0-D1C2-838C-E358-20CCBD9B6540}"/>
          </ac:spMkLst>
        </pc:spChg>
        <pc:spChg chg="mod">
          <ac:chgData name="Polly Coram" userId="9b2b778d-e032-4c84-b681-8f503bfa5e8a" providerId="ADAL" clId="{F5C28BCF-C43E-4E6D-ABF7-D35FF589AAEA}" dt="2025-09-18T11:47:29.385" v="5711" actId="20577"/>
          <ac:spMkLst>
            <pc:docMk/>
            <pc:sldMk cId="3626719834" sldId="270"/>
            <ac:spMk id="3" creationId="{159BE9A4-4671-A2FB-1CB6-D1B6B57A9931}"/>
          </ac:spMkLst>
        </pc:spChg>
      </pc:sldChg>
      <pc:sldChg chg="modSp add mod">
        <pc:chgData name="Polly Coram" userId="9b2b778d-e032-4c84-b681-8f503bfa5e8a" providerId="ADAL" clId="{F5C28BCF-C43E-4E6D-ABF7-D35FF589AAEA}" dt="2025-09-12T12:56:37.208" v="2110" actId="20577"/>
        <pc:sldMkLst>
          <pc:docMk/>
          <pc:sldMk cId="71915843" sldId="271"/>
        </pc:sldMkLst>
        <pc:spChg chg="mod">
          <ac:chgData name="Polly Coram" userId="9b2b778d-e032-4c84-b681-8f503bfa5e8a" providerId="ADAL" clId="{F5C28BCF-C43E-4E6D-ABF7-D35FF589AAEA}" dt="2025-09-12T12:40:21.575" v="1301" actId="20577"/>
          <ac:spMkLst>
            <pc:docMk/>
            <pc:sldMk cId="71915843" sldId="271"/>
            <ac:spMk id="2" creationId="{6C0E4274-9BE0-7073-05C3-4BF71E0343CB}"/>
          </ac:spMkLst>
        </pc:spChg>
        <pc:spChg chg="mod">
          <ac:chgData name="Polly Coram" userId="9b2b778d-e032-4c84-b681-8f503bfa5e8a" providerId="ADAL" clId="{F5C28BCF-C43E-4E6D-ABF7-D35FF589AAEA}" dt="2025-09-12T12:56:37.208" v="2110" actId="20577"/>
          <ac:spMkLst>
            <pc:docMk/>
            <pc:sldMk cId="71915843" sldId="271"/>
            <ac:spMk id="3" creationId="{D525BFDB-6870-1846-70D2-8B37B1EE47E0}"/>
          </ac:spMkLst>
        </pc:spChg>
      </pc:sldChg>
      <pc:sldChg chg="modSp add mod">
        <pc:chgData name="Polly Coram" userId="9b2b778d-e032-4c84-b681-8f503bfa5e8a" providerId="ADAL" clId="{F5C28BCF-C43E-4E6D-ABF7-D35FF589AAEA}" dt="2025-09-12T12:57:37.320" v="2160" actId="20577"/>
        <pc:sldMkLst>
          <pc:docMk/>
          <pc:sldMk cId="998525353" sldId="272"/>
        </pc:sldMkLst>
        <pc:spChg chg="mod">
          <ac:chgData name="Polly Coram" userId="9b2b778d-e032-4c84-b681-8f503bfa5e8a" providerId="ADAL" clId="{F5C28BCF-C43E-4E6D-ABF7-D35FF589AAEA}" dt="2025-09-12T12:50:03.066" v="1722" actId="20577"/>
          <ac:spMkLst>
            <pc:docMk/>
            <pc:sldMk cId="998525353" sldId="272"/>
            <ac:spMk id="2" creationId="{D99D1BE2-F209-3386-CFB0-B5233F33F15F}"/>
          </ac:spMkLst>
        </pc:spChg>
        <pc:spChg chg="mod">
          <ac:chgData name="Polly Coram" userId="9b2b778d-e032-4c84-b681-8f503bfa5e8a" providerId="ADAL" clId="{F5C28BCF-C43E-4E6D-ABF7-D35FF589AAEA}" dt="2025-09-12T12:57:37.320" v="2160" actId="20577"/>
          <ac:spMkLst>
            <pc:docMk/>
            <pc:sldMk cId="998525353" sldId="272"/>
            <ac:spMk id="3" creationId="{F4CFB706-E283-A831-0431-82BB84FA6D0A}"/>
          </ac:spMkLst>
        </pc:spChg>
      </pc:sldChg>
      <pc:sldChg chg="addSp delSp modSp add mod">
        <pc:chgData name="Polly Coram" userId="9b2b778d-e032-4c84-b681-8f503bfa5e8a" providerId="ADAL" clId="{F5C28BCF-C43E-4E6D-ABF7-D35FF589AAEA}" dt="2025-09-18T11:49:11.209" v="5713"/>
        <pc:sldMkLst>
          <pc:docMk/>
          <pc:sldMk cId="4187555499" sldId="274"/>
        </pc:sldMkLst>
        <pc:spChg chg="mod">
          <ac:chgData name="Polly Coram" userId="9b2b778d-e032-4c84-b681-8f503bfa5e8a" providerId="ADAL" clId="{F5C28BCF-C43E-4E6D-ABF7-D35FF589AAEA}" dt="2025-09-18T11:30:18.300" v="5459" actId="14100"/>
          <ac:spMkLst>
            <pc:docMk/>
            <pc:sldMk cId="4187555499" sldId="274"/>
            <ac:spMk id="2" creationId="{AFF3EE63-236B-2E79-0DC1-3252AA863629}"/>
          </ac:spMkLst>
        </pc:spChg>
        <pc:spChg chg="mod">
          <ac:chgData name="Polly Coram" userId="9b2b778d-e032-4c84-b681-8f503bfa5e8a" providerId="ADAL" clId="{F5C28BCF-C43E-4E6D-ABF7-D35FF589AAEA}" dt="2025-09-18T11:49:11.209" v="5713"/>
          <ac:spMkLst>
            <pc:docMk/>
            <pc:sldMk cId="4187555499" sldId="274"/>
            <ac:spMk id="3" creationId="{A8A5DC64-C9D7-0AA6-E305-BF21995F5C98}"/>
          </ac:spMkLst>
        </pc:spChg>
      </pc:sldChg>
      <pc:sldChg chg="modSp add mod">
        <pc:chgData name="Polly Coram" userId="9b2b778d-e032-4c84-b681-8f503bfa5e8a" providerId="ADAL" clId="{F5C28BCF-C43E-4E6D-ABF7-D35FF589AAEA}" dt="2025-09-18T11:49:36.324" v="5715" actId="6549"/>
        <pc:sldMkLst>
          <pc:docMk/>
          <pc:sldMk cId="229888984" sldId="275"/>
        </pc:sldMkLst>
        <pc:spChg chg="mod">
          <ac:chgData name="Polly Coram" userId="9b2b778d-e032-4c84-b681-8f503bfa5e8a" providerId="ADAL" clId="{F5C28BCF-C43E-4E6D-ABF7-D35FF589AAEA}" dt="2025-09-12T13:00:04.398" v="2272"/>
          <ac:spMkLst>
            <pc:docMk/>
            <pc:sldMk cId="229888984" sldId="275"/>
            <ac:spMk id="2" creationId="{8CAC5981-7455-1496-9826-FA618EDA451B}"/>
          </ac:spMkLst>
        </pc:spChg>
        <pc:spChg chg="mod">
          <ac:chgData name="Polly Coram" userId="9b2b778d-e032-4c84-b681-8f503bfa5e8a" providerId="ADAL" clId="{F5C28BCF-C43E-4E6D-ABF7-D35FF589AAEA}" dt="2025-09-18T11:49:36.324" v="5715" actId="6549"/>
          <ac:spMkLst>
            <pc:docMk/>
            <pc:sldMk cId="229888984" sldId="275"/>
            <ac:spMk id="3" creationId="{570BC78E-8BFC-816E-2DD2-9E0F50158759}"/>
          </ac:spMkLst>
        </pc:spChg>
      </pc:sldChg>
      <pc:sldChg chg="modSp add mod">
        <pc:chgData name="Polly Coram" userId="9b2b778d-e032-4c84-b681-8f503bfa5e8a" providerId="ADAL" clId="{F5C28BCF-C43E-4E6D-ABF7-D35FF589AAEA}" dt="2025-09-18T11:51:57.427" v="5848" actId="20577"/>
        <pc:sldMkLst>
          <pc:docMk/>
          <pc:sldMk cId="3820191141" sldId="277"/>
        </pc:sldMkLst>
        <pc:spChg chg="mod">
          <ac:chgData name="Polly Coram" userId="9b2b778d-e032-4c84-b681-8f503bfa5e8a" providerId="ADAL" clId="{F5C28BCF-C43E-4E6D-ABF7-D35FF589AAEA}" dt="2025-09-18T10:12:14.144" v="3302" actId="1076"/>
          <ac:spMkLst>
            <pc:docMk/>
            <pc:sldMk cId="3820191141" sldId="277"/>
            <ac:spMk id="2" creationId="{D233AF75-AFE3-A471-8BF8-65A84031F2A6}"/>
          </ac:spMkLst>
        </pc:spChg>
        <pc:spChg chg="mod">
          <ac:chgData name="Polly Coram" userId="9b2b778d-e032-4c84-b681-8f503bfa5e8a" providerId="ADAL" clId="{F5C28BCF-C43E-4E6D-ABF7-D35FF589AAEA}" dt="2025-09-18T11:51:57.427" v="5848" actId="20577"/>
          <ac:spMkLst>
            <pc:docMk/>
            <pc:sldMk cId="3820191141" sldId="277"/>
            <ac:spMk id="3" creationId="{5225C805-A8FF-EF70-FA4C-D904B844910A}"/>
          </ac:spMkLst>
        </pc:spChg>
      </pc:sldChg>
      <pc:sldChg chg="modSp add mod">
        <pc:chgData name="Polly Coram" userId="9b2b778d-e032-4c84-b681-8f503bfa5e8a" providerId="ADAL" clId="{F5C28BCF-C43E-4E6D-ABF7-D35FF589AAEA}" dt="2025-09-18T10:20:48.568" v="3591"/>
        <pc:sldMkLst>
          <pc:docMk/>
          <pc:sldMk cId="2282695561" sldId="278"/>
        </pc:sldMkLst>
        <pc:spChg chg="mod">
          <ac:chgData name="Polly Coram" userId="9b2b778d-e032-4c84-b681-8f503bfa5e8a" providerId="ADAL" clId="{F5C28BCF-C43E-4E6D-ABF7-D35FF589AAEA}" dt="2025-09-18T10:20:48.568" v="3591"/>
          <ac:spMkLst>
            <pc:docMk/>
            <pc:sldMk cId="2282695561" sldId="278"/>
            <ac:spMk id="2" creationId="{5A03EBBE-4876-CCC8-1A11-D74494244254}"/>
          </ac:spMkLst>
        </pc:spChg>
        <pc:spChg chg="mod">
          <ac:chgData name="Polly Coram" userId="9b2b778d-e032-4c84-b681-8f503bfa5e8a" providerId="ADAL" clId="{F5C28BCF-C43E-4E6D-ABF7-D35FF589AAEA}" dt="2025-09-18T10:20:35.021" v="3590" actId="15"/>
          <ac:spMkLst>
            <pc:docMk/>
            <pc:sldMk cId="2282695561" sldId="278"/>
            <ac:spMk id="3" creationId="{3CB46412-52DF-9139-0FC1-C6D44EB9EC5C}"/>
          </ac:spMkLst>
        </pc:spChg>
      </pc:sldChg>
      <pc:sldChg chg="modSp add mod">
        <pc:chgData name="Polly Coram" userId="9b2b778d-e032-4c84-b681-8f503bfa5e8a" providerId="ADAL" clId="{F5C28BCF-C43E-4E6D-ABF7-D35FF589AAEA}" dt="2025-09-18T10:29:07.020" v="3707" actId="6549"/>
        <pc:sldMkLst>
          <pc:docMk/>
          <pc:sldMk cId="1316852448" sldId="280"/>
        </pc:sldMkLst>
        <pc:spChg chg="mod">
          <ac:chgData name="Polly Coram" userId="9b2b778d-e032-4c84-b681-8f503bfa5e8a" providerId="ADAL" clId="{F5C28BCF-C43E-4E6D-ABF7-D35FF589AAEA}" dt="2025-09-18T10:26:46.677" v="3645" actId="1076"/>
          <ac:spMkLst>
            <pc:docMk/>
            <pc:sldMk cId="1316852448" sldId="280"/>
            <ac:spMk id="2" creationId="{A52A9A33-3D3E-88BD-7D8C-BB414B6723CF}"/>
          </ac:spMkLst>
        </pc:spChg>
        <pc:spChg chg="mod">
          <ac:chgData name="Polly Coram" userId="9b2b778d-e032-4c84-b681-8f503bfa5e8a" providerId="ADAL" clId="{F5C28BCF-C43E-4E6D-ABF7-D35FF589AAEA}" dt="2025-09-18T10:29:07.020" v="3707" actId="6549"/>
          <ac:spMkLst>
            <pc:docMk/>
            <pc:sldMk cId="1316852448" sldId="280"/>
            <ac:spMk id="3" creationId="{558A389E-3143-4621-372F-33C2FA392562}"/>
          </ac:spMkLst>
        </pc:spChg>
      </pc:sldChg>
      <pc:sldChg chg="modSp add mod ord">
        <pc:chgData name="Polly Coram" userId="9b2b778d-e032-4c84-b681-8f503bfa5e8a" providerId="ADAL" clId="{F5C28BCF-C43E-4E6D-ABF7-D35FF589AAEA}" dt="2025-09-18T10:33:18.399" v="3854"/>
        <pc:sldMkLst>
          <pc:docMk/>
          <pc:sldMk cId="1473072020" sldId="281"/>
        </pc:sldMkLst>
        <pc:spChg chg="mod">
          <ac:chgData name="Polly Coram" userId="9b2b778d-e032-4c84-b681-8f503bfa5e8a" providerId="ADAL" clId="{F5C28BCF-C43E-4E6D-ABF7-D35FF589AAEA}" dt="2025-09-18T10:33:18.399" v="3854"/>
          <ac:spMkLst>
            <pc:docMk/>
            <pc:sldMk cId="1473072020" sldId="281"/>
            <ac:spMk id="2" creationId="{7F41F6A5-A790-A912-96F4-99D38CE8B5F9}"/>
          </ac:spMkLst>
        </pc:spChg>
        <pc:spChg chg="mod">
          <ac:chgData name="Polly Coram" userId="9b2b778d-e032-4c84-b681-8f503bfa5e8a" providerId="ADAL" clId="{F5C28BCF-C43E-4E6D-ABF7-D35FF589AAEA}" dt="2025-09-18T10:31:40.373" v="3844" actId="14100"/>
          <ac:spMkLst>
            <pc:docMk/>
            <pc:sldMk cId="1473072020" sldId="281"/>
            <ac:spMk id="3" creationId="{BF8498CD-22CE-77A8-FDA2-DCCD9FFA2E62}"/>
          </ac:spMkLst>
        </pc:spChg>
      </pc:sldChg>
      <pc:sldChg chg="modSp add mod">
        <pc:chgData name="Polly Coram" userId="9b2b778d-e032-4c84-b681-8f503bfa5e8a" providerId="ADAL" clId="{F5C28BCF-C43E-4E6D-ABF7-D35FF589AAEA}" dt="2025-09-18T10:34:51.451" v="3908" actId="6549"/>
        <pc:sldMkLst>
          <pc:docMk/>
          <pc:sldMk cId="2609249688" sldId="284"/>
        </pc:sldMkLst>
        <pc:spChg chg="mod">
          <ac:chgData name="Polly Coram" userId="9b2b778d-e032-4c84-b681-8f503bfa5e8a" providerId="ADAL" clId="{F5C28BCF-C43E-4E6D-ABF7-D35FF589AAEA}" dt="2025-09-18T10:33:32.999" v="3887" actId="20577"/>
          <ac:spMkLst>
            <pc:docMk/>
            <pc:sldMk cId="2609249688" sldId="284"/>
            <ac:spMk id="2" creationId="{E428E480-9EA5-1C04-67A5-19414CC10DD8}"/>
          </ac:spMkLst>
        </pc:spChg>
        <pc:spChg chg="mod">
          <ac:chgData name="Polly Coram" userId="9b2b778d-e032-4c84-b681-8f503bfa5e8a" providerId="ADAL" clId="{F5C28BCF-C43E-4E6D-ABF7-D35FF589AAEA}" dt="2025-09-18T10:34:51.451" v="3908" actId="6549"/>
          <ac:spMkLst>
            <pc:docMk/>
            <pc:sldMk cId="2609249688" sldId="284"/>
            <ac:spMk id="3" creationId="{BD4EAC0C-14E5-3D75-1FE5-16EA3DED1C42}"/>
          </ac:spMkLst>
        </pc:spChg>
      </pc:sldChg>
      <pc:sldChg chg="modSp add mod">
        <pc:chgData name="Polly Coram" userId="9b2b778d-e032-4c84-b681-8f503bfa5e8a" providerId="ADAL" clId="{F5C28BCF-C43E-4E6D-ABF7-D35FF589AAEA}" dt="2025-09-18T11:57:21.194" v="5887" actId="20577"/>
        <pc:sldMkLst>
          <pc:docMk/>
          <pc:sldMk cId="2834203960" sldId="285"/>
        </pc:sldMkLst>
        <pc:spChg chg="mod">
          <ac:chgData name="Polly Coram" userId="9b2b778d-e032-4c84-b681-8f503bfa5e8a" providerId="ADAL" clId="{F5C28BCF-C43E-4E6D-ABF7-D35FF589AAEA}" dt="2025-09-18T10:40:31.119" v="4061" actId="1076"/>
          <ac:spMkLst>
            <pc:docMk/>
            <pc:sldMk cId="2834203960" sldId="285"/>
            <ac:spMk id="2" creationId="{6DC3F7E9-409E-7747-8808-3324C1838BAE}"/>
          </ac:spMkLst>
        </pc:spChg>
        <pc:spChg chg="mod">
          <ac:chgData name="Polly Coram" userId="9b2b778d-e032-4c84-b681-8f503bfa5e8a" providerId="ADAL" clId="{F5C28BCF-C43E-4E6D-ABF7-D35FF589AAEA}" dt="2025-09-18T11:57:21.194" v="5887" actId="20577"/>
          <ac:spMkLst>
            <pc:docMk/>
            <pc:sldMk cId="2834203960" sldId="285"/>
            <ac:spMk id="3" creationId="{37C0B894-837D-E5E5-016A-A6C5F9310B09}"/>
          </ac:spMkLst>
        </pc:spChg>
      </pc:sldChg>
      <pc:sldChg chg="modSp add mod">
        <pc:chgData name="Polly Coram" userId="9b2b778d-e032-4c84-b681-8f503bfa5e8a" providerId="ADAL" clId="{F5C28BCF-C43E-4E6D-ABF7-D35FF589AAEA}" dt="2025-09-18T10:40:16.825" v="4058" actId="6549"/>
        <pc:sldMkLst>
          <pc:docMk/>
          <pc:sldMk cId="3054020492" sldId="286"/>
        </pc:sldMkLst>
        <pc:spChg chg="mod">
          <ac:chgData name="Polly Coram" userId="9b2b778d-e032-4c84-b681-8f503bfa5e8a" providerId="ADAL" clId="{F5C28BCF-C43E-4E6D-ABF7-D35FF589AAEA}" dt="2025-09-18T10:40:14.477" v="4057" actId="20577"/>
          <ac:spMkLst>
            <pc:docMk/>
            <pc:sldMk cId="3054020492" sldId="286"/>
            <ac:spMk id="2" creationId="{309F768E-44B4-1DDA-D031-20B22D5CAB14}"/>
          </ac:spMkLst>
        </pc:spChg>
        <pc:spChg chg="mod">
          <ac:chgData name="Polly Coram" userId="9b2b778d-e032-4c84-b681-8f503bfa5e8a" providerId="ADAL" clId="{F5C28BCF-C43E-4E6D-ABF7-D35FF589AAEA}" dt="2025-09-18T10:40:16.825" v="4058" actId="6549"/>
          <ac:spMkLst>
            <pc:docMk/>
            <pc:sldMk cId="3054020492" sldId="286"/>
            <ac:spMk id="3" creationId="{2BA1B19A-5A4E-915B-00E2-573A45E607CC}"/>
          </ac:spMkLst>
        </pc:spChg>
      </pc:sldChg>
      <pc:sldChg chg="modSp add mod">
        <pc:chgData name="Polly Coram" userId="9b2b778d-e032-4c84-b681-8f503bfa5e8a" providerId="ADAL" clId="{F5C28BCF-C43E-4E6D-ABF7-D35FF589AAEA}" dt="2025-09-18T10:42:26.871" v="4171" actId="1076"/>
        <pc:sldMkLst>
          <pc:docMk/>
          <pc:sldMk cId="3411711651" sldId="287"/>
        </pc:sldMkLst>
        <pc:spChg chg="mod">
          <ac:chgData name="Polly Coram" userId="9b2b778d-e032-4c84-b681-8f503bfa5e8a" providerId="ADAL" clId="{F5C28BCF-C43E-4E6D-ABF7-D35FF589AAEA}" dt="2025-09-18T10:42:26.871" v="4171" actId="1076"/>
          <ac:spMkLst>
            <pc:docMk/>
            <pc:sldMk cId="3411711651" sldId="287"/>
            <ac:spMk id="2" creationId="{1DB73C8F-2C0A-B94B-EAD8-91C7D5AB9E6F}"/>
          </ac:spMkLst>
        </pc:spChg>
        <pc:spChg chg="mod">
          <ac:chgData name="Polly Coram" userId="9b2b778d-e032-4c84-b681-8f503bfa5e8a" providerId="ADAL" clId="{F5C28BCF-C43E-4E6D-ABF7-D35FF589AAEA}" dt="2025-09-18T10:42:17.410" v="4165" actId="20577"/>
          <ac:spMkLst>
            <pc:docMk/>
            <pc:sldMk cId="3411711651" sldId="287"/>
            <ac:spMk id="3" creationId="{F6EEB8A6-94F9-9294-CEAF-6D20197C4DB5}"/>
          </ac:spMkLst>
        </pc:spChg>
      </pc:sldChg>
      <pc:sldChg chg="modSp add mod ord">
        <pc:chgData name="Polly Coram" userId="9b2b778d-e032-4c84-b681-8f503bfa5e8a" providerId="ADAL" clId="{F5C28BCF-C43E-4E6D-ABF7-D35FF589AAEA}" dt="2025-09-18T10:49:04.061" v="4334" actId="1076"/>
        <pc:sldMkLst>
          <pc:docMk/>
          <pc:sldMk cId="328394128" sldId="288"/>
        </pc:sldMkLst>
        <pc:spChg chg="mod">
          <ac:chgData name="Polly Coram" userId="9b2b778d-e032-4c84-b681-8f503bfa5e8a" providerId="ADAL" clId="{F5C28BCF-C43E-4E6D-ABF7-D35FF589AAEA}" dt="2025-09-18T10:49:04.061" v="4334" actId="1076"/>
          <ac:spMkLst>
            <pc:docMk/>
            <pc:sldMk cId="328394128" sldId="288"/>
            <ac:spMk id="2" creationId="{313A28BF-104C-978E-1B23-349D318165F0}"/>
          </ac:spMkLst>
        </pc:spChg>
        <pc:spChg chg="mod">
          <ac:chgData name="Polly Coram" userId="9b2b778d-e032-4c84-b681-8f503bfa5e8a" providerId="ADAL" clId="{F5C28BCF-C43E-4E6D-ABF7-D35FF589AAEA}" dt="2025-09-18T10:48:24.517" v="4327" actId="20577"/>
          <ac:spMkLst>
            <pc:docMk/>
            <pc:sldMk cId="328394128" sldId="288"/>
            <ac:spMk id="3" creationId="{06527C82-95B0-FBC8-62A8-015A1A78AFDC}"/>
          </ac:spMkLst>
        </pc:spChg>
      </pc:sldChg>
      <pc:sldChg chg="modSp add mod">
        <pc:chgData name="Polly Coram" userId="9b2b778d-e032-4c84-b681-8f503bfa5e8a" providerId="ADAL" clId="{F5C28BCF-C43E-4E6D-ABF7-D35FF589AAEA}" dt="2025-09-18T10:49:12.120" v="4337" actId="1076"/>
        <pc:sldMkLst>
          <pc:docMk/>
          <pc:sldMk cId="240090803" sldId="289"/>
        </pc:sldMkLst>
        <pc:spChg chg="mod">
          <ac:chgData name="Polly Coram" userId="9b2b778d-e032-4c84-b681-8f503bfa5e8a" providerId="ADAL" clId="{F5C28BCF-C43E-4E6D-ABF7-D35FF589AAEA}" dt="2025-09-18T10:49:12.120" v="4337" actId="1076"/>
          <ac:spMkLst>
            <pc:docMk/>
            <pc:sldMk cId="240090803" sldId="289"/>
            <ac:spMk id="2" creationId="{4E775DE4-452E-193C-0FF8-44C688507C40}"/>
          </ac:spMkLst>
        </pc:spChg>
        <pc:spChg chg="mod">
          <ac:chgData name="Polly Coram" userId="9b2b778d-e032-4c84-b681-8f503bfa5e8a" providerId="ADAL" clId="{F5C28BCF-C43E-4E6D-ABF7-D35FF589AAEA}" dt="2025-09-18T10:49:10.100" v="4336" actId="14100"/>
          <ac:spMkLst>
            <pc:docMk/>
            <pc:sldMk cId="240090803" sldId="289"/>
            <ac:spMk id="3" creationId="{BDA3ED64-A608-BCD8-124A-8AD0227C9220}"/>
          </ac:spMkLst>
        </pc:spChg>
      </pc:sldChg>
      <pc:sldChg chg="modSp add mod ord">
        <pc:chgData name="Polly Coram" userId="9b2b778d-e032-4c84-b681-8f503bfa5e8a" providerId="ADAL" clId="{F5C28BCF-C43E-4E6D-ABF7-D35FF589AAEA}" dt="2025-09-18T10:56:48.645" v="4435" actId="20577"/>
        <pc:sldMkLst>
          <pc:docMk/>
          <pc:sldMk cId="1248106973" sldId="290"/>
        </pc:sldMkLst>
        <pc:spChg chg="mod">
          <ac:chgData name="Polly Coram" userId="9b2b778d-e032-4c84-b681-8f503bfa5e8a" providerId="ADAL" clId="{F5C28BCF-C43E-4E6D-ABF7-D35FF589AAEA}" dt="2025-09-18T10:56:48.645" v="4435" actId="20577"/>
          <ac:spMkLst>
            <pc:docMk/>
            <pc:sldMk cId="1248106973" sldId="290"/>
            <ac:spMk id="2" creationId="{C6A6FDFB-D630-F4E7-D5B5-5D21F50BE0B5}"/>
          </ac:spMkLst>
        </pc:spChg>
        <pc:spChg chg="mod">
          <ac:chgData name="Polly Coram" userId="9b2b778d-e032-4c84-b681-8f503bfa5e8a" providerId="ADAL" clId="{F5C28BCF-C43E-4E6D-ABF7-D35FF589AAEA}" dt="2025-09-18T10:56:41.191" v="4431" actId="20577"/>
          <ac:spMkLst>
            <pc:docMk/>
            <pc:sldMk cId="1248106973" sldId="290"/>
            <ac:spMk id="3" creationId="{19AB9D67-7D26-A88B-D999-217BDA64824E}"/>
          </ac:spMkLst>
        </pc:spChg>
      </pc:sldChg>
      <pc:sldChg chg="modSp add mod">
        <pc:chgData name="Polly Coram" userId="9b2b778d-e032-4c84-b681-8f503bfa5e8a" providerId="ADAL" clId="{F5C28BCF-C43E-4E6D-ABF7-D35FF589AAEA}" dt="2025-09-18T11:59:36.041" v="6028" actId="1076"/>
        <pc:sldMkLst>
          <pc:docMk/>
          <pc:sldMk cId="1404721750" sldId="291"/>
        </pc:sldMkLst>
        <pc:spChg chg="mod">
          <ac:chgData name="Polly Coram" userId="9b2b778d-e032-4c84-b681-8f503bfa5e8a" providerId="ADAL" clId="{F5C28BCF-C43E-4E6D-ABF7-D35FF589AAEA}" dt="2025-09-18T11:59:36.041" v="6028" actId="1076"/>
          <ac:spMkLst>
            <pc:docMk/>
            <pc:sldMk cId="1404721750" sldId="291"/>
            <ac:spMk id="2" creationId="{E8C5D57E-2FC2-27C4-9FC1-3458BB725340}"/>
          </ac:spMkLst>
        </pc:spChg>
        <pc:spChg chg="mod">
          <ac:chgData name="Polly Coram" userId="9b2b778d-e032-4c84-b681-8f503bfa5e8a" providerId="ADAL" clId="{F5C28BCF-C43E-4E6D-ABF7-D35FF589AAEA}" dt="2025-09-18T11:58:27.541" v="5891" actId="14100"/>
          <ac:spMkLst>
            <pc:docMk/>
            <pc:sldMk cId="1404721750" sldId="291"/>
            <ac:spMk id="3" creationId="{EBF4E30C-174C-AFC2-6FDF-2F40B6F38929}"/>
          </ac:spMkLst>
        </pc:spChg>
      </pc:sldChg>
      <pc:sldChg chg="modSp add mod">
        <pc:chgData name="Polly Coram" userId="9b2b778d-e032-4c84-b681-8f503bfa5e8a" providerId="ADAL" clId="{F5C28BCF-C43E-4E6D-ABF7-D35FF589AAEA}" dt="2025-09-18T11:28:35.900" v="5402" actId="20577"/>
        <pc:sldMkLst>
          <pc:docMk/>
          <pc:sldMk cId="2366142304" sldId="292"/>
        </pc:sldMkLst>
        <pc:spChg chg="mod">
          <ac:chgData name="Polly Coram" userId="9b2b778d-e032-4c84-b681-8f503bfa5e8a" providerId="ADAL" clId="{F5C28BCF-C43E-4E6D-ABF7-D35FF589AAEA}" dt="2025-09-18T11:28:35.900" v="5402" actId="20577"/>
          <ac:spMkLst>
            <pc:docMk/>
            <pc:sldMk cId="2366142304" sldId="292"/>
            <ac:spMk id="2" creationId="{041D39A2-7379-7D67-71D4-65A1FB54C168}"/>
          </ac:spMkLst>
        </pc:spChg>
        <pc:spChg chg="mod">
          <ac:chgData name="Polly Coram" userId="9b2b778d-e032-4c84-b681-8f503bfa5e8a" providerId="ADAL" clId="{F5C28BCF-C43E-4E6D-ABF7-D35FF589AAEA}" dt="2025-09-18T11:13:47.311" v="5166" actId="14100"/>
          <ac:spMkLst>
            <pc:docMk/>
            <pc:sldMk cId="2366142304" sldId="292"/>
            <ac:spMk id="3" creationId="{CBB6C4D6-8EB6-0C92-E225-531E3074B9C6}"/>
          </ac:spMkLst>
        </pc:spChg>
      </pc:sldChg>
      <pc:sldChg chg="modSp add mod">
        <pc:chgData name="Polly Coram" userId="9b2b778d-e032-4c84-b681-8f503bfa5e8a" providerId="ADAL" clId="{F5C28BCF-C43E-4E6D-ABF7-D35FF589AAEA}" dt="2025-09-18T11:53:42.493" v="5857" actId="20577"/>
        <pc:sldMkLst>
          <pc:docMk/>
          <pc:sldMk cId="3553085719" sldId="293"/>
        </pc:sldMkLst>
        <pc:spChg chg="mod">
          <ac:chgData name="Polly Coram" userId="9b2b778d-e032-4c84-b681-8f503bfa5e8a" providerId="ADAL" clId="{F5C28BCF-C43E-4E6D-ABF7-D35FF589AAEA}" dt="2025-09-18T11:28:24.666" v="5398" actId="6549"/>
          <ac:spMkLst>
            <pc:docMk/>
            <pc:sldMk cId="3553085719" sldId="293"/>
            <ac:spMk id="2" creationId="{5CD10346-A351-C2A4-257C-7B7BDBFE9940}"/>
          </ac:spMkLst>
        </pc:spChg>
        <pc:spChg chg="mod">
          <ac:chgData name="Polly Coram" userId="9b2b778d-e032-4c84-b681-8f503bfa5e8a" providerId="ADAL" clId="{F5C28BCF-C43E-4E6D-ABF7-D35FF589AAEA}" dt="2025-09-18T11:53:42.493" v="5857" actId="20577"/>
          <ac:spMkLst>
            <pc:docMk/>
            <pc:sldMk cId="3553085719" sldId="293"/>
            <ac:spMk id="3" creationId="{5F7549F8-ADD3-1B67-4ECA-42237EEEC957}"/>
          </ac:spMkLst>
        </pc:spChg>
      </pc:sldChg>
    </pc:docChg>
  </pc:docChgLst>
  <pc:docChgLst>
    <pc:chgData name="Polly Coram" userId="S::polly@kareneckstein.co.uk::9b2b778d-e032-4c84-b681-8f503bfa5e8a" providerId="AD" clId="Web-{69D6E3BD-F6F0-2CB8-3C40-56FA1074DCFA}"/>
    <pc:docChg chg="modSld">
      <pc:chgData name="Polly Coram" userId="S::polly@kareneckstein.co.uk::9b2b778d-e032-4c84-b681-8f503bfa5e8a" providerId="AD" clId="Web-{69D6E3BD-F6F0-2CB8-3C40-56FA1074DCFA}" dt="2025-09-18T11:35:16.302" v="3" actId="20577"/>
      <pc:docMkLst>
        <pc:docMk/>
      </pc:docMkLst>
      <pc:sldChg chg="modSp">
        <pc:chgData name="Polly Coram" userId="S::polly@kareneckstein.co.uk::9b2b778d-e032-4c84-b681-8f503bfa5e8a" providerId="AD" clId="Web-{69D6E3BD-F6F0-2CB8-3C40-56FA1074DCFA}" dt="2025-09-18T11:35:16.302" v="3" actId="20577"/>
        <pc:sldMkLst>
          <pc:docMk/>
          <pc:sldMk cId="2411380741" sldId="265"/>
        </pc:sldMkLst>
        <pc:spChg chg="mod">
          <ac:chgData name="Polly Coram" userId="S::polly@kareneckstein.co.uk::9b2b778d-e032-4c84-b681-8f503bfa5e8a" providerId="AD" clId="Web-{69D6E3BD-F6F0-2CB8-3C40-56FA1074DCFA}" dt="2025-09-18T11:35:16.302" v="3" actId="20577"/>
          <ac:spMkLst>
            <pc:docMk/>
            <pc:sldMk cId="2411380741" sldId="265"/>
            <ac:spMk id="3" creationId="{15BF1918-493A-CAE5-B9D1-1EBDB7036FFD}"/>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26" name="Oval 25">
            <a:extLst>
              <a:ext uri="{FF2B5EF4-FFF2-40B4-BE49-F238E27FC236}">
                <a16:creationId xmlns:a16="http://schemas.microsoft.com/office/drawing/2014/main" id="{41A1FB0F-1C5C-844C-8C46-D2BBE08905E5}"/>
              </a:ext>
            </a:extLst>
          </p:cNvPr>
          <p:cNvSpPr/>
          <p:nvPr userDrawn="1"/>
        </p:nvSpPr>
        <p:spPr>
          <a:xfrm>
            <a:off x="-1608483" y="-2220292"/>
            <a:ext cx="11298584" cy="1129858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8" name="Title 90">
            <a:extLst>
              <a:ext uri="{FF2B5EF4-FFF2-40B4-BE49-F238E27FC236}">
                <a16:creationId xmlns:a16="http://schemas.microsoft.com/office/drawing/2014/main" id="{2FB4C903-3243-CE41-ABFE-3F1D160EB1D8}"/>
              </a:ext>
            </a:extLst>
          </p:cNvPr>
          <p:cNvSpPr>
            <a:spLocks noGrp="1"/>
          </p:cNvSpPr>
          <p:nvPr>
            <p:ph type="title"/>
          </p:nvPr>
        </p:nvSpPr>
        <p:spPr>
          <a:xfrm>
            <a:off x="679893" y="2241419"/>
            <a:ext cx="7706319" cy="2398702"/>
          </a:xfrm>
          <a:prstGeom prst="rect">
            <a:avLst/>
          </a:prstGeom>
        </p:spPr>
        <p:txBody>
          <a:bodyPr anchor="b"/>
          <a:lstStyle>
            <a:lvl1pPr>
              <a:defRPr sz="5000">
                <a:solidFill>
                  <a:schemeClr val="bg1"/>
                </a:solidFill>
              </a:defRPr>
            </a:lvl1pPr>
          </a:lstStyle>
          <a:p>
            <a:r>
              <a:rPr lang="en-US"/>
              <a:t>Click to edit Master title style</a:t>
            </a:r>
          </a:p>
        </p:txBody>
      </p:sp>
      <p:cxnSp>
        <p:nvCxnSpPr>
          <p:cNvPr id="29" name="Straight Connector 28">
            <a:extLst>
              <a:ext uri="{FF2B5EF4-FFF2-40B4-BE49-F238E27FC236}">
                <a16:creationId xmlns:a16="http://schemas.microsoft.com/office/drawing/2014/main" id="{BDFEBF5A-F0CE-3244-8110-D6EC672148A4}"/>
              </a:ext>
            </a:extLst>
          </p:cNvPr>
          <p:cNvCxnSpPr/>
          <p:nvPr userDrawn="1"/>
        </p:nvCxnSpPr>
        <p:spPr>
          <a:xfrm>
            <a:off x="679893" y="6223000"/>
            <a:ext cx="10851707"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DACBDBAD-1B6A-A34F-9AC3-4B34C4508423}"/>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pic>
        <p:nvPicPr>
          <p:cNvPr id="31" name="Picture 30">
            <a:extLst>
              <a:ext uri="{FF2B5EF4-FFF2-40B4-BE49-F238E27FC236}">
                <a16:creationId xmlns:a16="http://schemas.microsoft.com/office/drawing/2014/main" id="{27195FE6-0812-E847-A286-C8ED0FE692B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32" name="Text Placeholder 92">
            <a:extLst>
              <a:ext uri="{FF2B5EF4-FFF2-40B4-BE49-F238E27FC236}">
                <a16:creationId xmlns:a16="http://schemas.microsoft.com/office/drawing/2014/main" id="{3CFA7CA3-BB6A-ED44-A18E-38F892C207BF}"/>
              </a:ext>
            </a:extLst>
          </p:cNvPr>
          <p:cNvSpPr>
            <a:spLocks noGrp="1"/>
          </p:cNvSpPr>
          <p:nvPr>
            <p:ph type="body" sz="quarter" idx="10" hasCustomPrompt="1"/>
          </p:nvPr>
        </p:nvSpPr>
        <p:spPr>
          <a:xfrm>
            <a:off x="657505" y="4838881"/>
            <a:ext cx="7706319" cy="972321"/>
          </a:xfrm>
          <a:prstGeom prst="rect">
            <a:avLst/>
          </a:prstGeom>
        </p:spPr>
        <p:txBody>
          <a:bodyPr anchor="t"/>
          <a:lstStyle>
            <a:lvl1pPr marL="0" indent="0">
              <a:buNone/>
              <a:defRPr sz="2333">
                <a:solidFill>
                  <a:schemeClr val="bg1"/>
                </a:solidFill>
              </a:defRPr>
            </a:lvl1pPr>
          </a:lstStyle>
          <a:p>
            <a:pPr lvl="0"/>
            <a:r>
              <a:rPr lang="en-US"/>
              <a:t>Insert content here</a:t>
            </a:r>
          </a:p>
        </p:txBody>
      </p:sp>
      <p:sp>
        <p:nvSpPr>
          <p:cNvPr id="34" name="Text Placeholder 92">
            <a:extLst>
              <a:ext uri="{FF2B5EF4-FFF2-40B4-BE49-F238E27FC236}">
                <a16:creationId xmlns:a16="http://schemas.microsoft.com/office/drawing/2014/main" id="{30F6319E-4FC3-3942-8AB7-545DD182B06C}"/>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a:t>Karen Eckstein </a:t>
            </a:r>
            <a:br>
              <a:rPr lang="en-US"/>
            </a:br>
            <a:r>
              <a:rPr lang="en-US"/>
              <a:t>LLB, CTA, Cert IRM</a:t>
            </a:r>
          </a:p>
        </p:txBody>
      </p:sp>
    </p:spTree>
    <p:extLst>
      <p:ext uri="{BB962C8B-B14F-4D97-AF65-F5344CB8AC3E}">
        <p14:creationId xmlns:p14="http://schemas.microsoft.com/office/powerpoint/2010/main" val="2321848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solidFill>
        <a:effectLst/>
      </p:bgPr>
    </p:b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1E2653DA-51D7-9C4C-A4AD-5034D92E4FC5}"/>
              </a:ext>
            </a:extLst>
          </p:cNvPr>
          <p:cNvSpPr/>
          <p:nvPr userDrawn="1"/>
        </p:nvSpPr>
        <p:spPr>
          <a:xfrm>
            <a:off x="7655923" y="2667000"/>
            <a:ext cx="8382000" cy="838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8" name="Oval 7">
            <a:extLst>
              <a:ext uri="{FF2B5EF4-FFF2-40B4-BE49-F238E27FC236}">
                <a16:creationId xmlns:a16="http://schemas.microsoft.com/office/drawing/2014/main" id="{5F4143CF-8F52-DC46-82AB-115E0AA0E093}"/>
              </a:ext>
            </a:extLst>
          </p:cNvPr>
          <p:cNvSpPr/>
          <p:nvPr userDrawn="1"/>
        </p:nvSpPr>
        <p:spPr>
          <a:xfrm>
            <a:off x="7776187" y="-1979326"/>
            <a:ext cx="3974726" cy="401617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cxnSp>
        <p:nvCxnSpPr>
          <p:cNvPr id="9" name="Straight Connector 8">
            <a:extLst>
              <a:ext uri="{FF2B5EF4-FFF2-40B4-BE49-F238E27FC236}">
                <a16:creationId xmlns:a16="http://schemas.microsoft.com/office/drawing/2014/main" id="{B1DBED92-EB31-964F-A5F4-B991539FD6E3}"/>
              </a:ext>
            </a:extLst>
          </p:cNvPr>
          <p:cNvCxnSpPr/>
          <p:nvPr userDrawn="1"/>
        </p:nvCxnSpPr>
        <p:spPr>
          <a:xfrm>
            <a:off x="679893" y="6223000"/>
            <a:ext cx="10851707"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887B2B88-C9E8-4847-A7D1-E594EB10BE7F}"/>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pic>
        <p:nvPicPr>
          <p:cNvPr id="11" name="Picture 10">
            <a:extLst>
              <a:ext uri="{FF2B5EF4-FFF2-40B4-BE49-F238E27FC236}">
                <a16:creationId xmlns:a16="http://schemas.microsoft.com/office/drawing/2014/main" id="{6B6B4DB9-56C1-D64E-85B5-82E6E7C30E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3"/>
          </a:xfrm>
          <a:prstGeom prst="rect">
            <a:avLst/>
          </a:prstGeom>
        </p:spPr>
      </p:pic>
      <p:sp>
        <p:nvSpPr>
          <p:cNvPr id="12" name="Title 90">
            <a:extLst>
              <a:ext uri="{FF2B5EF4-FFF2-40B4-BE49-F238E27FC236}">
                <a16:creationId xmlns:a16="http://schemas.microsoft.com/office/drawing/2014/main" id="{9E4808A5-7640-1D47-B6B1-B017F37D0229}"/>
              </a:ext>
            </a:extLst>
          </p:cNvPr>
          <p:cNvSpPr>
            <a:spLocks noGrp="1"/>
          </p:cNvSpPr>
          <p:nvPr>
            <p:ph type="title"/>
          </p:nvPr>
        </p:nvSpPr>
        <p:spPr>
          <a:xfrm>
            <a:off x="679893" y="2245048"/>
            <a:ext cx="7706319" cy="2398702"/>
          </a:xfrm>
          <a:prstGeom prst="rect">
            <a:avLst/>
          </a:prstGeom>
        </p:spPr>
        <p:txBody>
          <a:bodyPr anchor="b"/>
          <a:lstStyle>
            <a:lvl1pPr>
              <a:defRPr sz="5000">
                <a:solidFill>
                  <a:schemeClr val="tx1"/>
                </a:solidFill>
              </a:defRPr>
            </a:lvl1pPr>
          </a:lstStyle>
          <a:p>
            <a:r>
              <a:rPr lang="en-US"/>
              <a:t>Click to edit Master title style</a:t>
            </a:r>
          </a:p>
        </p:txBody>
      </p:sp>
      <p:sp>
        <p:nvSpPr>
          <p:cNvPr id="13" name="Text Placeholder 92">
            <a:extLst>
              <a:ext uri="{FF2B5EF4-FFF2-40B4-BE49-F238E27FC236}">
                <a16:creationId xmlns:a16="http://schemas.microsoft.com/office/drawing/2014/main" id="{9A770C54-6FBF-D84D-B7E7-C90F231B5D0A}"/>
              </a:ext>
            </a:extLst>
          </p:cNvPr>
          <p:cNvSpPr>
            <a:spLocks noGrp="1"/>
          </p:cNvSpPr>
          <p:nvPr>
            <p:ph type="body" sz="quarter" idx="10" hasCustomPrompt="1"/>
          </p:nvPr>
        </p:nvSpPr>
        <p:spPr>
          <a:xfrm>
            <a:off x="679893" y="4842510"/>
            <a:ext cx="6838507" cy="972321"/>
          </a:xfrm>
          <a:prstGeom prst="rect">
            <a:avLst/>
          </a:prstGeom>
        </p:spPr>
        <p:txBody>
          <a:bodyPr anchor="t"/>
          <a:lstStyle>
            <a:lvl1pPr marL="0" indent="0">
              <a:buNone/>
              <a:defRPr sz="2333">
                <a:solidFill>
                  <a:schemeClr val="tx1"/>
                </a:solidFill>
              </a:defRPr>
            </a:lvl1pPr>
          </a:lstStyle>
          <a:p>
            <a:pPr lvl="0"/>
            <a:r>
              <a:rPr lang="en-US"/>
              <a:t>Insert content here</a:t>
            </a:r>
          </a:p>
        </p:txBody>
      </p:sp>
      <p:sp>
        <p:nvSpPr>
          <p:cNvPr id="16" name="Text Placeholder 92">
            <a:extLst>
              <a:ext uri="{FF2B5EF4-FFF2-40B4-BE49-F238E27FC236}">
                <a16:creationId xmlns:a16="http://schemas.microsoft.com/office/drawing/2014/main" id="{55781240-4577-A24D-990B-874ED62E29E6}"/>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a:t>Karen Eckstein </a:t>
            </a:r>
            <a:br>
              <a:rPr lang="en-US"/>
            </a:br>
            <a:r>
              <a:rPr lang="en-US"/>
              <a:t>LLB, CTA, Cert IRM</a:t>
            </a:r>
          </a:p>
        </p:txBody>
      </p:sp>
    </p:spTree>
    <p:extLst>
      <p:ext uri="{BB962C8B-B14F-4D97-AF65-F5344CB8AC3E}">
        <p14:creationId xmlns:p14="http://schemas.microsoft.com/office/powerpoint/2010/main" val="620845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2"/>
        </a:solidFill>
        <a:effectLst/>
      </p:bgPr>
    </p:b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FFE449CE-B73E-764F-B853-B68474139188}"/>
              </a:ext>
            </a:extLst>
          </p:cNvPr>
          <p:cNvSpPr/>
          <p:nvPr userDrawn="1"/>
        </p:nvSpPr>
        <p:spPr>
          <a:xfrm>
            <a:off x="9795193" y="-1273359"/>
            <a:ext cx="4121463" cy="412146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8" name="Oval 7">
            <a:extLst>
              <a:ext uri="{FF2B5EF4-FFF2-40B4-BE49-F238E27FC236}">
                <a16:creationId xmlns:a16="http://schemas.microsoft.com/office/drawing/2014/main" id="{FA82B29D-6FCF-A94C-8908-AEE9FF8BE7E7}"/>
              </a:ext>
            </a:extLst>
          </p:cNvPr>
          <p:cNvSpPr/>
          <p:nvPr userDrawn="1"/>
        </p:nvSpPr>
        <p:spPr>
          <a:xfrm>
            <a:off x="7868124" y="3262765"/>
            <a:ext cx="5667532" cy="566753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cxnSp>
        <p:nvCxnSpPr>
          <p:cNvPr id="10" name="Straight Connector 9">
            <a:extLst>
              <a:ext uri="{FF2B5EF4-FFF2-40B4-BE49-F238E27FC236}">
                <a16:creationId xmlns:a16="http://schemas.microsoft.com/office/drawing/2014/main" id="{24741D01-5F92-9540-A74E-118CFDDBA3CF}"/>
              </a:ext>
            </a:extLst>
          </p:cNvPr>
          <p:cNvCxnSpPr/>
          <p:nvPr userDrawn="1"/>
        </p:nvCxnSpPr>
        <p:spPr>
          <a:xfrm>
            <a:off x="679893" y="6223000"/>
            <a:ext cx="10851707"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BD423366-1DF8-FB4D-AAE7-B71880A56A0F}"/>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pic>
        <p:nvPicPr>
          <p:cNvPr id="12" name="Picture 11">
            <a:extLst>
              <a:ext uri="{FF2B5EF4-FFF2-40B4-BE49-F238E27FC236}">
                <a16:creationId xmlns:a16="http://schemas.microsoft.com/office/drawing/2014/main" id="{D89A1365-B7C1-F543-80C2-5F44D689FA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15" name="Title 90">
            <a:extLst>
              <a:ext uri="{FF2B5EF4-FFF2-40B4-BE49-F238E27FC236}">
                <a16:creationId xmlns:a16="http://schemas.microsoft.com/office/drawing/2014/main" id="{4036A9DD-5CAB-5F49-BAF2-F0F02EDAC2C0}"/>
              </a:ext>
            </a:extLst>
          </p:cNvPr>
          <p:cNvSpPr>
            <a:spLocks noGrp="1"/>
          </p:cNvSpPr>
          <p:nvPr>
            <p:ph type="title"/>
          </p:nvPr>
        </p:nvSpPr>
        <p:spPr>
          <a:xfrm>
            <a:off x="679893" y="2241419"/>
            <a:ext cx="7706319" cy="2398702"/>
          </a:xfrm>
          <a:prstGeom prst="rect">
            <a:avLst/>
          </a:prstGeom>
        </p:spPr>
        <p:txBody>
          <a:bodyPr anchor="b"/>
          <a:lstStyle>
            <a:lvl1pPr>
              <a:defRPr sz="5000">
                <a:solidFill>
                  <a:schemeClr val="bg1"/>
                </a:solidFill>
              </a:defRPr>
            </a:lvl1pPr>
          </a:lstStyle>
          <a:p>
            <a:r>
              <a:rPr lang="en-US"/>
              <a:t>Click to edit Master title style</a:t>
            </a:r>
          </a:p>
        </p:txBody>
      </p:sp>
      <p:sp>
        <p:nvSpPr>
          <p:cNvPr id="16" name="Text Placeholder 92">
            <a:extLst>
              <a:ext uri="{FF2B5EF4-FFF2-40B4-BE49-F238E27FC236}">
                <a16:creationId xmlns:a16="http://schemas.microsoft.com/office/drawing/2014/main" id="{7923F351-731D-7A40-BBB3-6DC0CA7ABD99}"/>
              </a:ext>
            </a:extLst>
          </p:cNvPr>
          <p:cNvSpPr>
            <a:spLocks noGrp="1"/>
          </p:cNvSpPr>
          <p:nvPr>
            <p:ph type="body" sz="quarter" idx="10" hasCustomPrompt="1"/>
          </p:nvPr>
        </p:nvSpPr>
        <p:spPr>
          <a:xfrm>
            <a:off x="657505" y="4838881"/>
            <a:ext cx="6898995" cy="972321"/>
          </a:xfrm>
          <a:prstGeom prst="rect">
            <a:avLst/>
          </a:prstGeom>
        </p:spPr>
        <p:txBody>
          <a:bodyPr anchor="t"/>
          <a:lstStyle>
            <a:lvl1pPr marL="0" indent="0">
              <a:buNone/>
              <a:defRPr sz="2333">
                <a:solidFill>
                  <a:schemeClr val="bg1"/>
                </a:solidFill>
              </a:defRPr>
            </a:lvl1pPr>
          </a:lstStyle>
          <a:p>
            <a:pPr lvl="0"/>
            <a:r>
              <a:rPr lang="en-US"/>
              <a:t>Insert content here</a:t>
            </a:r>
          </a:p>
        </p:txBody>
      </p:sp>
      <p:sp>
        <p:nvSpPr>
          <p:cNvPr id="17" name="Text Placeholder 92">
            <a:extLst>
              <a:ext uri="{FF2B5EF4-FFF2-40B4-BE49-F238E27FC236}">
                <a16:creationId xmlns:a16="http://schemas.microsoft.com/office/drawing/2014/main" id="{BA4576E7-0C93-674E-BFE7-8599EFE2E35F}"/>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a:t>Karen Eckstein </a:t>
            </a:r>
            <a:br>
              <a:rPr lang="en-US"/>
            </a:br>
            <a:r>
              <a:rPr lang="en-US"/>
              <a:t>LLB, CTA, Cert IRM</a:t>
            </a:r>
          </a:p>
        </p:txBody>
      </p:sp>
    </p:spTree>
    <p:extLst>
      <p:ext uri="{BB962C8B-B14F-4D97-AF65-F5344CB8AC3E}">
        <p14:creationId xmlns:p14="http://schemas.microsoft.com/office/powerpoint/2010/main" val="2218043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36B0EF64-FC7B-DB40-A831-D29D648FC7DD}"/>
              </a:ext>
            </a:extLst>
          </p:cNvPr>
          <p:cNvSpPr>
            <a:spLocks noGrp="1"/>
          </p:cNvSpPr>
          <p:nvPr>
            <p:ph type="body" sz="quarter" idx="10"/>
          </p:nvPr>
        </p:nvSpPr>
        <p:spPr>
          <a:xfrm>
            <a:off x="659404" y="1105204"/>
            <a:ext cx="10872196" cy="1121818"/>
          </a:xfrm>
          <a:prstGeom prst="rect">
            <a:avLst/>
          </a:prstGeom>
        </p:spPr>
        <p:txBody>
          <a:bodyPr anchor="b"/>
          <a:lstStyle>
            <a:lvl1pPr marL="0" indent="0">
              <a:buNone/>
              <a:defRPr sz="4000">
                <a:solidFill>
                  <a:schemeClr val="tx2"/>
                </a:solidFill>
              </a:defRPr>
            </a:lvl1pPr>
          </a:lstStyle>
          <a:p>
            <a:pPr lvl="0"/>
            <a:r>
              <a:rPr lang="en-US"/>
              <a:t>Edit Master text styles</a:t>
            </a:r>
          </a:p>
        </p:txBody>
      </p:sp>
      <p:sp>
        <p:nvSpPr>
          <p:cNvPr id="11" name="Text Placeholder 4">
            <a:extLst>
              <a:ext uri="{FF2B5EF4-FFF2-40B4-BE49-F238E27FC236}">
                <a16:creationId xmlns:a16="http://schemas.microsoft.com/office/drawing/2014/main" id="{DF623FFB-50EC-FD46-B7BD-9E6DCA6DDDFE}"/>
              </a:ext>
            </a:extLst>
          </p:cNvPr>
          <p:cNvSpPr>
            <a:spLocks noGrp="1"/>
          </p:cNvSpPr>
          <p:nvPr>
            <p:ph type="body" sz="quarter" idx="11"/>
          </p:nvPr>
        </p:nvSpPr>
        <p:spPr>
          <a:xfrm>
            <a:off x="659404" y="2494027"/>
            <a:ext cx="10872196" cy="3394710"/>
          </a:xfrm>
          <a:prstGeom prst="rect">
            <a:avLst/>
          </a:prstGeom>
        </p:spPr>
        <p:txBody>
          <a:bodyPr anchor="t"/>
          <a:lstStyle>
            <a:lvl1pPr marL="0" indent="0">
              <a:buNone/>
              <a:defRPr sz="2200" b="1">
                <a:solidFill>
                  <a:schemeClr val="accent1"/>
                </a:solidFill>
              </a:defRPr>
            </a:lvl1pPr>
            <a:lvl2pPr>
              <a:defRPr sz="2000"/>
            </a:lvl2pPr>
            <a:lvl3pPr>
              <a:defRPr sz="2000"/>
            </a:lvl3pPr>
            <a:lvl4pPr>
              <a:defRPr sz="20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0"/>
            <a:endParaRPr lang="en-US"/>
          </a:p>
        </p:txBody>
      </p:sp>
      <p:pic>
        <p:nvPicPr>
          <p:cNvPr id="20" name="Picture 19">
            <a:extLst>
              <a:ext uri="{FF2B5EF4-FFF2-40B4-BE49-F238E27FC236}">
                <a16:creationId xmlns:a16="http://schemas.microsoft.com/office/drawing/2014/main" id="{CDA2A616-E7C3-4C4E-BF88-8AA15B4867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9893" y="539268"/>
            <a:ext cx="599999" cy="298932"/>
          </a:xfrm>
          <a:prstGeom prst="rect">
            <a:avLst/>
          </a:prstGeom>
        </p:spPr>
      </p:pic>
      <p:cxnSp>
        <p:nvCxnSpPr>
          <p:cNvPr id="21" name="Straight Connector 20">
            <a:extLst>
              <a:ext uri="{FF2B5EF4-FFF2-40B4-BE49-F238E27FC236}">
                <a16:creationId xmlns:a16="http://schemas.microsoft.com/office/drawing/2014/main" id="{CC0D7B60-F208-FD44-83DF-D86292291C61}"/>
              </a:ext>
            </a:extLst>
          </p:cNvPr>
          <p:cNvCxnSpPr/>
          <p:nvPr userDrawn="1"/>
        </p:nvCxnSpPr>
        <p:spPr>
          <a:xfrm>
            <a:off x="679893" y="6223000"/>
            <a:ext cx="10851707"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E8BA2324-BBF3-334A-B49F-8580C1165375}"/>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tx1"/>
                </a:solidFill>
              </a:rPr>
              <a:t>kareneckstein.co.uk</a:t>
            </a:r>
            <a:endParaRPr lang="en-US" sz="1067">
              <a:solidFill>
                <a:schemeClr val="tx1"/>
              </a:solidFill>
            </a:endParaRPr>
          </a:p>
        </p:txBody>
      </p:sp>
    </p:spTree>
    <p:extLst>
      <p:ext uri="{BB962C8B-B14F-4D97-AF65-F5344CB8AC3E}">
        <p14:creationId xmlns:p14="http://schemas.microsoft.com/office/powerpoint/2010/main" val="1551645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4F0AF333-9876-D743-90F9-0ECD8C86CD48}"/>
              </a:ext>
            </a:extLst>
          </p:cNvPr>
          <p:cNvCxnSpPr/>
          <p:nvPr userDrawn="1"/>
        </p:nvCxnSpPr>
        <p:spPr>
          <a:xfrm>
            <a:off x="679893" y="6223000"/>
            <a:ext cx="1085170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3DCCD218-AAD0-574D-BD88-9E49FD5CEBA3}"/>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sp>
        <p:nvSpPr>
          <p:cNvPr id="13" name="Title 90">
            <a:extLst>
              <a:ext uri="{FF2B5EF4-FFF2-40B4-BE49-F238E27FC236}">
                <a16:creationId xmlns:a16="http://schemas.microsoft.com/office/drawing/2014/main" id="{E418705E-0CC0-084C-8C3C-86C1046A9F48}"/>
              </a:ext>
            </a:extLst>
          </p:cNvPr>
          <p:cNvSpPr>
            <a:spLocks noGrp="1"/>
          </p:cNvSpPr>
          <p:nvPr>
            <p:ph type="title" hasCustomPrompt="1"/>
          </p:nvPr>
        </p:nvSpPr>
        <p:spPr>
          <a:xfrm>
            <a:off x="3390900" y="2198969"/>
            <a:ext cx="8140699" cy="1997552"/>
          </a:xfrm>
          <a:prstGeom prst="rect">
            <a:avLst/>
          </a:prstGeom>
        </p:spPr>
        <p:txBody>
          <a:bodyPr anchor="b"/>
          <a:lstStyle>
            <a:lvl1pPr>
              <a:defRPr sz="4000">
                <a:solidFill>
                  <a:schemeClr val="accent2"/>
                </a:solidFill>
              </a:defRPr>
            </a:lvl1pPr>
          </a:lstStyle>
          <a:p>
            <a:r>
              <a:rPr lang="en-US"/>
              <a:t>Sign off copy</a:t>
            </a:r>
          </a:p>
        </p:txBody>
      </p:sp>
      <p:pic>
        <p:nvPicPr>
          <p:cNvPr id="15" name="Picture 14">
            <a:extLst>
              <a:ext uri="{FF2B5EF4-FFF2-40B4-BE49-F238E27FC236}">
                <a16:creationId xmlns:a16="http://schemas.microsoft.com/office/drawing/2014/main" id="{1DB0F619-5241-0546-B948-633B90C4B3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2" name="TextBox 1">
            <a:extLst>
              <a:ext uri="{FF2B5EF4-FFF2-40B4-BE49-F238E27FC236}">
                <a16:creationId xmlns:a16="http://schemas.microsoft.com/office/drawing/2014/main" id="{EF3F2F31-D875-4647-ABED-245FDFB85DFF}"/>
              </a:ext>
            </a:extLst>
          </p:cNvPr>
          <p:cNvSpPr txBox="1"/>
          <p:nvPr userDrawn="1"/>
        </p:nvSpPr>
        <p:spPr>
          <a:xfrm>
            <a:off x="3390900" y="4528930"/>
            <a:ext cx="3925957" cy="1200329"/>
          </a:xfrm>
          <a:prstGeom prst="rect">
            <a:avLst/>
          </a:prstGeom>
          <a:noFill/>
        </p:spPr>
        <p:txBody>
          <a:bodyPr wrap="square" rtlCol="0">
            <a:spAutoFit/>
          </a:bodyPr>
          <a:lstStyle/>
          <a:p>
            <a:r>
              <a:rPr lang="en-GB" b="1">
                <a:solidFill>
                  <a:schemeClr val="accent2"/>
                </a:solidFill>
                <a:latin typeface="+mj-lt"/>
                <a:cs typeface="Arial" panose="020B0604020202020204" pitchFamily="34" charset="0"/>
              </a:rPr>
              <a:t>Karen Eckstein</a:t>
            </a:r>
          </a:p>
          <a:p>
            <a:r>
              <a:rPr lang="en-GB">
                <a:solidFill>
                  <a:schemeClr val="bg1"/>
                </a:solidFill>
                <a:latin typeface="+mj-lt"/>
                <a:cs typeface="Arial" panose="020B0604020202020204" pitchFamily="34" charset="0"/>
              </a:rPr>
              <a:t>07973 627039</a:t>
            </a:r>
          </a:p>
          <a:p>
            <a:r>
              <a:rPr lang="en-GB" err="1">
                <a:solidFill>
                  <a:schemeClr val="bg1"/>
                </a:solidFill>
                <a:latin typeface="+mj-lt"/>
                <a:cs typeface="Arial" panose="020B0604020202020204" pitchFamily="34" charset="0"/>
              </a:rPr>
              <a:t>kareneckstein.co.uk</a:t>
            </a:r>
            <a:endParaRPr lang="en-GB">
              <a:solidFill>
                <a:schemeClr val="bg1"/>
              </a:solidFill>
              <a:latin typeface="+mj-lt"/>
              <a:cs typeface="Arial" panose="020B0604020202020204" pitchFamily="34" charset="0"/>
            </a:endParaRPr>
          </a:p>
          <a:p>
            <a:r>
              <a:rPr lang="en-GB" err="1">
                <a:solidFill>
                  <a:schemeClr val="bg1"/>
                </a:solidFill>
                <a:latin typeface="+mj-lt"/>
                <a:cs typeface="Arial" panose="020B0604020202020204" pitchFamily="34" charset="0"/>
              </a:rPr>
              <a:t>karen@kareneckstein.co.uk</a:t>
            </a:r>
            <a:endParaRPr lang="en-GB">
              <a:solidFill>
                <a:schemeClr val="bg1"/>
              </a:solidFill>
              <a:latin typeface="+mj-lt"/>
              <a:cs typeface="Arial" panose="020B0604020202020204" pitchFamily="34" charset="0"/>
            </a:endParaRPr>
          </a:p>
        </p:txBody>
      </p:sp>
    </p:spTree>
    <p:extLst>
      <p:ext uri="{BB962C8B-B14F-4D97-AF65-F5344CB8AC3E}">
        <p14:creationId xmlns:p14="http://schemas.microsoft.com/office/powerpoint/2010/main" val="14177267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998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1683778"/>
      </p:ext>
    </p:extLst>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200038"/>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5DF44E2-2A3F-5D45-9CF4-527F217631CD}"/>
              </a:ext>
            </a:extLst>
          </p:cNvPr>
          <p:cNvSpPr>
            <a:spLocks noGrp="1"/>
          </p:cNvSpPr>
          <p:nvPr>
            <p:ph type="title"/>
          </p:nvPr>
        </p:nvSpPr>
        <p:spPr/>
        <p:txBody>
          <a:bodyPr lIns="91440" tIns="45720" rIns="91440" bIns="45720" anchor="b"/>
          <a:lstStyle/>
          <a:p>
            <a:r>
              <a:rPr lang="en-US"/>
              <a:t>C</a:t>
            </a:r>
            <a:r>
              <a:rPr lang="en-GB" err="1"/>
              <a:t>ommon</a:t>
            </a:r>
            <a:r>
              <a:rPr lang="en-GB"/>
              <a:t> Issues with Terms of Business – </a:t>
            </a:r>
            <a:br>
              <a:rPr lang="en-GB"/>
            </a:br>
            <a:r>
              <a:rPr lang="en-GB"/>
              <a:t>are they protecting you, or putting you at risk?</a:t>
            </a:r>
          </a:p>
        </p:txBody>
      </p:sp>
      <p:sp>
        <p:nvSpPr>
          <p:cNvPr id="5" name="Text Placeholder 4">
            <a:extLst>
              <a:ext uri="{FF2B5EF4-FFF2-40B4-BE49-F238E27FC236}">
                <a16:creationId xmlns:a16="http://schemas.microsoft.com/office/drawing/2014/main" id="{5E4EE5FA-AE19-2649-BECC-D8A5F1B1F3CF}"/>
              </a:ext>
            </a:extLst>
          </p:cNvPr>
          <p:cNvSpPr>
            <a:spLocks noGrp="1"/>
          </p:cNvSpPr>
          <p:nvPr>
            <p:ph type="body" sz="quarter" idx="10"/>
          </p:nvPr>
        </p:nvSpPr>
        <p:spPr/>
        <p:txBody>
          <a:bodyPr lIns="91440" tIns="45720" rIns="91440" bIns="45720" anchor="t"/>
          <a:lstStyle/>
          <a:p>
            <a:r>
              <a:rPr lang="en-US" sz="2300"/>
              <a:t>Presented by Polly Coram for The </a:t>
            </a:r>
            <a:r>
              <a:rPr lang="en-US" sz="2300" err="1"/>
              <a:t>RiskBites</a:t>
            </a:r>
            <a:r>
              <a:rPr lang="en-US" sz="2300"/>
              <a:t> ® Club​​</a:t>
            </a:r>
          </a:p>
          <a:p>
            <a:r>
              <a:rPr lang="en-US" sz="2300"/>
              <a:t>14 October 2025</a:t>
            </a:r>
          </a:p>
        </p:txBody>
      </p:sp>
      <p:sp>
        <p:nvSpPr>
          <p:cNvPr id="6" name="Text Placeholder 5">
            <a:extLst>
              <a:ext uri="{FF2B5EF4-FFF2-40B4-BE49-F238E27FC236}">
                <a16:creationId xmlns:a16="http://schemas.microsoft.com/office/drawing/2014/main" id="{0CEFCD14-9A12-5C4C-AE69-11A45B832122}"/>
              </a:ext>
            </a:extLst>
          </p:cNvPr>
          <p:cNvSpPr>
            <a:spLocks noGrp="1"/>
          </p:cNvSpPr>
          <p:nvPr>
            <p:ph type="body" sz="quarter" idx="11"/>
          </p:nvPr>
        </p:nvSpPr>
        <p:spPr/>
        <p:txBody>
          <a:bodyPr/>
          <a:lstStyle/>
          <a:p>
            <a:r>
              <a:rPr lang="en-US"/>
              <a:t>Polly Coram </a:t>
            </a:r>
            <a:br>
              <a:rPr lang="en-US"/>
            </a:br>
            <a:r>
              <a:rPr lang="en-US"/>
              <a:t>LLB, Cert IRM</a:t>
            </a:r>
          </a:p>
        </p:txBody>
      </p:sp>
    </p:spTree>
    <p:extLst>
      <p:ext uri="{BB962C8B-B14F-4D97-AF65-F5344CB8AC3E}">
        <p14:creationId xmlns:p14="http://schemas.microsoft.com/office/powerpoint/2010/main" val="17231038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7086D-6268-C570-87A6-98409879E0F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CAC5981-7455-1496-9826-FA618EDA451B}"/>
              </a:ext>
            </a:extLst>
          </p:cNvPr>
          <p:cNvSpPr>
            <a:spLocks noGrp="1"/>
          </p:cNvSpPr>
          <p:nvPr>
            <p:ph type="body" sz="quarter" idx="10"/>
          </p:nvPr>
        </p:nvSpPr>
        <p:spPr>
          <a:xfrm>
            <a:off x="659404" y="885824"/>
            <a:ext cx="10872196" cy="437846"/>
          </a:xfrm>
        </p:spPr>
        <p:txBody>
          <a:bodyPr/>
          <a:lstStyle/>
          <a:p>
            <a:pPr algn="ctr"/>
            <a:r>
              <a:rPr lang="en-GB"/>
              <a:t>Liability Caps</a:t>
            </a:r>
          </a:p>
        </p:txBody>
      </p:sp>
      <p:sp>
        <p:nvSpPr>
          <p:cNvPr id="3" name="Text Placeholder 2">
            <a:extLst>
              <a:ext uri="{FF2B5EF4-FFF2-40B4-BE49-F238E27FC236}">
                <a16:creationId xmlns:a16="http://schemas.microsoft.com/office/drawing/2014/main" id="{570BC78E-8BFC-816E-2DD2-9E0F50158759}"/>
              </a:ext>
            </a:extLst>
          </p:cNvPr>
          <p:cNvSpPr>
            <a:spLocks noGrp="1"/>
          </p:cNvSpPr>
          <p:nvPr>
            <p:ph type="body" sz="quarter" idx="11"/>
          </p:nvPr>
        </p:nvSpPr>
        <p:spPr>
          <a:xfrm>
            <a:off x="659404" y="1238250"/>
            <a:ext cx="10872196" cy="4733926"/>
          </a:xfrm>
        </p:spPr>
        <p:txBody>
          <a:bodyPr lIns="91440" tIns="45720" rIns="91440" bIns="45720" anchor="t"/>
          <a:lstStyle/>
          <a:p>
            <a:pPr marL="342900" indent="-342900">
              <a:buFont typeface="Arial" panose="020B0604020202020204" pitchFamily="34" charset="0"/>
              <a:buChar char="•"/>
            </a:pPr>
            <a:r>
              <a:rPr lang="en-US"/>
              <a:t>Problem:</a:t>
            </a:r>
          </a:p>
          <a:p>
            <a:pPr marL="1028700" lvl="1" indent="-342900"/>
            <a:r>
              <a:rPr lang="en-US"/>
              <a:t>Hidden in TOBs instead of the engagement letter.</a:t>
            </a:r>
          </a:p>
          <a:p>
            <a:pPr marL="1028700" lvl="1" indent="-342900"/>
            <a:r>
              <a:rPr lang="en-US"/>
              <a:t>Looks fixed and non-negotiable in TOBs, rather than tailored to the engagement.</a:t>
            </a:r>
          </a:p>
          <a:p>
            <a:pPr marL="1028700" lvl="1" indent="-342900"/>
            <a:r>
              <a:rPr lang="en-US"/>
              <a:t>Calculated by reference to the fee or appears unduly low.</a:t>
            </a:r>
          </a:p>
          <a:p>
            <a:pPr marL="1028700" lvl="1" indent="-342900"/>
            <a:r>
              <a:rPr lang="en-US"/>
              <a:t>Not drawn to the client’s attention.</a:t>
            </a:r>
          </a:p>
          <a:p>
            <a:pPr marL="342900" indent="-342900">
              <a:buFont typeface="Arial" panose="020B0604020202020204" pitchFamily="34" charset="0"/>
              <a:buChar char="•"/>
            </a:pPr>
            <a:r>
              <a:rPr lang="en-US"/>
              <a:t>Impact:</a:t>
            </a:r>
          </a:p>
          <a:p>
            <a:pPr marL="1028700" lvl="1" indent="-342900"/>
            <a:r>
              <a:rPr lang="en-US"/>
              <a:t>Damage to client trust and relationship if the cap appears unreasonable.</a:t>
            </a:r>
          </a:p>
          <a:p>
            <a:pPr marL="1028700" lvl="1" indent="-342900"/>
            <a:r>
              <a:rPr lang="en-US"/>
              <a:t>Cap may be struck out and leave firm with unlimited liability.</a:t>
            </a:r>
          </a:p>
          <a:p>
            <a:pPr marL="342900" indent="-342900">
              <a:buFont typeface="Arial" panose="020B0604020202020204" pitchFamily="34" charset="0"/>
              <a:buChar char="•"/>
            </a:pPr>
            <a:r>
              <a:rPr lang="en-US"/>
              <a:t>Solution:</a:t>
            </a:r>
          </a:p>
          <a:p>
            <a:pPr marL="1028700" lvl="1" indent="-342900"/>
            <a:r>
              <a:rPr lang="en-US"/>
              <a:t>Put cap in the engagement letter, not buried in TOBs.</a:t>
            </a:r>
          </a:p>
          <a:p>
            <a:pPr marL="1028700" lvl="1" indent="-342900"/>
            <a:r>
              <a:rPr lang="en-US"/>
              <a:t>Base the cap on the risk profile and likely damage if something went wrong.</a:t>
            </a:r>
          </a:p>
          <a:p>
            <a:pPr marL="1028700" lvl="1" indent="-342900"/>
            <a:r>
              <a:rPr lang="en-US"/>
              <a:t>Highlight the cap clearly (bold, separate paragraph) and make it clear it is negotiable.</a:t>
            </a:r>
          </a:p>
        </p:txBody>
      </p:sp>
    </p:spTree>
    <p:extLst>
      <p:ext uri="{BB962C8B-B14F-4D97-AF65-F5344CB8AC3E}">
        <p14:creationId xmlns:p14="http://schemas.microsoft.com/office/powerpoint/2010/main" val="2298889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FBABA8-B4E8-8133-4E88-9C62D39E705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233AF75-AFE3-A471-8BF8-65A84031F2A6}"/>
              </a:ext>
            </a:extLst>
          </p:cNvPr>
          <p:cNvSpPr>
            <a:spLocks noGrp="1"/>
          </p:cNvSpPr>
          <p:nvPr>
            <p:ph type="body" sz="quarter" idx="10"/>
          </p:nvPr>
        </p:nvSpPr>
        <p:spPr>
          <a:xfrm>
            <a:off x="659404" y="800404"/>
            <a:ext cx="10872196" cy="437846"/>
          </a:xfrm>
        </p:spPr>
        <p:txBody>
          <a:bodyPr/>
          <a:lstStyle/>
          <a:p>
            <a:pPr algn="ctr"/>
            <a:r>
              <a:rPr lang="en-GB"/>
              <a:t>Liability Exclusions</a:t>
            </a:r>
          </a:p>
        </p:txBody>
      </p:sp>
      <p:sp>
        <p:nvSpPr>
          <p:cNvPr id="3" name="Text Placeholder 2">
            <a:extLst>
              <a:ext uri="{FF2B5EF4-FFF2-40B4-BE49-F238E27FC236}">
                <a16:creationId xmlns:a16="http://schemas.microsoft.com/office/drawing/2014/main" id="{5225C805-A8FF-EF70-FA4C-D904B844910A}"/>
              </a:ext>
            </a:extLst>
          </p:cNvPr>
          <p:cNvSpPr>
            <a:spLocks noGrp="1"/>
          </p:cNvSpPr>
          <p:nvPr>
            <p:ph type="body" sz="quarter" idx="11"/>
          </p:nvPr>
        </p:nvSpPr>
        <p:spPr>
          <a:xfrm>
            <a:off x="659404" y="1000125"/>
            <a:ext cx="10872196" cy="4972051"/>
          </a:xfrm>
        </p:spPr>
        <p:txBody>
          <a:bodyPr lIns="91440" tIns="45720" rIns="91440" bIns="45720" anchor="t"/>
          <a:lstStyle/>
          <a:p>
            <a:pPr marL="342900" indent="-342900">
              <a:buFont typeface="Arial" panose="020B0604020202020204" pitchFamily="34" charset="0"/>
              <a:buChar char="•"/>
            </a:pPr>
            <a:r>
              <a:rPr lang="en-US"/>
              <a:t>Problem:</a:t>
            </a:r>
          </a:p>
          <a:p>
            <a:pPr marL="1028700" lvl="1" indent="-342900"/>
            <a:r>
              <a:rPr lang="en-US"/>
              <a:t>We often see TOBs missing key exclusions.</a:t>
            </a:r>
          </a:p>
          <a:p>
            <a:pPr marL="1028700" lvl="1" indent="-342900"/>
            <a:r>
              <a:rPr lang="en-US"/>
              <a:t>Missing protections we regularly see are:</a:t>
            </a:r>
          </a:p>
          <a:p>
            <a:pPr marL="1485900" lvl="2" indent="-342900"/>
            <a:r>
              <a:rPr lang="en-US"/>
              <a:t>Liability for loss caused by others.</a:t>
            </a:r>
          </a:p>
          <a:p>
            <a:pPr marL="1485900" lvl="2" indent="-342900"/>
            <a:r>
              <a:rPr lang="en-US"/>
              <a:t>Delays or errors caused by incomplete client or third-party information.</a:t>
            </a:r>
          </a:p>
          <a:p>
            <a:pPr marL="1485900" lvl="2" indent="-342900"/>
            <a:r>
              <a:rPr lang="en-US"/>
              <a:t>Use of advice for purposes other than agreed.</a:t>
            </a:r>
          </a:p>
          <a:p>
            <a:pPr marL="1485900" lvl="2" indent="-342900"/>
            <a:r>
              <a:rPr lang="en-US"/>
              <a:t>Third-party reliance.</a:t>
            </a:r>
          </a:p>
          <a:p>
            <a:pPr marL="342900" indent="-342900">
              <a:buFont typeface="Arial" panose="020B0604020202020204" pitchFamily="34" charset="0"/>
              <a:buChar char="•"/>
            </a:pPr>
            <a:r>
              <a:rPr lang="en-US"/>
              <a:t>Impact:</a:t>
            </a:r>
          </a:p>
          <a:p>
            <a:pPr marL="1028700" lvl="1" indent="-342900"/>
            <a:r>
              <a:rPr lang="en-US"/>
              <a:t>Leaves the firm exposed to claims that could have been excluded, or where the loss or impact could have been reduced. </a:t>
            </a:r>
          </a:p>
          <a:p>
            <a:pPr marL="342900" indent="-342900">
              <a:buFont typeface="Arial" panose="020B0604020202020204" pitchFamily="34" charset="0"/>
              <a:buChar char="•"/>
            </a:pPr>
            <a:r>
              <a:rPr lang="en-US"/>
              <a:t>Solution:</a:t>
            </a:r>
          </a:p>
          <a:p>
            <a:pPr marL="1028700" lvl="1" indent="-342900"/>
            <a:r>
              <a:rPr lang="en-US"/>
              <a:t>Insert clear exclusions that reflect how your firm delivers services and cover common risk areas.</a:t>
            </a:r>
          </a:p>
          <a:p>
            <a:pPr marL="1028700" lvl="1" indent="-342900"/>
            <a:r>
              <a:rPr lang="en-US"/>
              <a:t>Review exclusions regularly to reflect changes in law, regulation, and client expectations.</a:t>
            </a:r>
          </a:p>
        </p:txBody>
      </p:sp>
    </p:spTree>
    <p:extLst>
      <p:ext uri="{BB962C8B-B14F-4D97-AF65-F5344CB8AC3E}">
        <p14:creationId xmlns:p14="http://schemas.microsoft.com/office/powerpoint/2010/main" val="38201911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2D2C6A-F081-A533-1F04-16D4C391AA9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A03EBBE-4876-CCC8-1A11-D74494244254}"/>
              </a:ext>
            </a:extLst>
          </p:cNvPr>
          <p:cNvSpPr>
            <a:spLocks noGrp="1"/>
          </p:cNvSpPr>
          <p:nvPr>
            <p:ph type="body" sz="quarter" idx="10"/>
          </p:nvPr>
        </p:nvSpPr>
        <p:spPr>
          <a:xfrm>
            <a:off x="659404" y="800404"/>
            <a:ext cx="10872196" cy="437846"/>
          </a:xfrm>
        </p:spPr>
        <p:txBody>
          <a:bodyPr/>
          <a:lstStyle/>
          <a:p>
            <a:pPr algn="ctr"/>
            <a:r>
              <a:rPr lang="en-GB"/>
              <a:t>PII Cover Clauses</a:t>
            </a:r>
          </a:p>
        </p:txBody>
      </p:sp>
      <p:sp>
        <p:nvSpPr>
          <p:cNvPr id="3" name="Text Placeholder 2">
            <a:extLst>
              <a:ext uri="{FF2B5EF4-FFF2-40B4-BE49-F238E27FC236}">
                <a16:creationId xmlns:a16="http://schemas.microsoft.com/office/drawing/2014/main" id="{3CB46412-52DF-9139-0FC1-C6D44EB9EC5C}"/>
              </a:ext>
            </a:extLst>
          </p:cNvPr>
          <p:cNvSpPr>
            <a:spLocks noGrp="1"/>
          </p:cNvSpPr>
          <p:nvPr>
            <p:ph type="body" sz="quarter" idx="11"/>
          </p:nvPr>
        </p:nvSpPr>
        <p:spPr>
          <a:xfrm>
            <a:off x="659404" y="1000125"/>
            <a:ext cx="10872196" cy="4972051"/>
          </a:xfrm>
        </p:spPr>
        <p:txBody>
          <a:bodyPr lIns="91440" tIns="45720" rIns="91440" bIns="45720" anchor="t"/>
          <a:lstStyle/>
          <a:p>
            <a:pPr marL="342900" indent="-342900">
              <a:buFont typeface="Arial" panose="020B0604020202020204" pitchFamily="34" charset="0"/>
              <a:buChar char="•"/>
            </a:pPr>
            <a:r>
              <a:rPr lang="en-US"/>
              <a:t>Problem:</a:t>
            </a:r>
          </a:p>
          <a:p>
            <a:pPr marL="1028700" lvl="1" indent="-342900"/>
            <a:r>
              <a:rPr lang="en-US"/>
              <a:t>TOBs often state the insurer name, policy limit, or even the broker.</a:t>
            </a:r>
          </a:p>
          <a:p>
            <a:pPr marL="1028700" lvl="1" indent="-342900"/>
            <a:r>
              <a:rPr lang="en-US"/>
              <a:t>Many firms wrongly believe this is a legal requirement.</a:t>
            </a:r>
          </a:p>
          <a:p>
            <a:pPr marL="342900" indent="-342900">
              <a:buFont typeface="Arial" panose="020B0604020202020204" pitchFamily="34" charset="0"/>
              <a:buChar char="•"/>
            </a:pPr>
            <a:r>
              <a:rPr lang="en-US"/>
              <a:t>Impact:</a:t>
            </a:r>
          </a:p>
          <a:p>
            <a:pPr marL="1028700" lvl="1" indent="-342900"/>
            <a:r>
              <a:rPr lang="en-US"/>
              <a:t>Can breach PII policy terms, as many insurers prohibit disclosure.</a:t>
            </a:r>
          </a:p>
          <a:p>
            <a:pPr marL="1028700" lvl="1" indent="-342900"/>
            <a:r>
              <a:rPr lang="en-US"/>
              <a:t>Goes out of date on renewal, leaving TOBs inaccurate.</a:t>
            </a:r>
          </a:p>
          <a:p>
            <a:pPr marL="1028700" lvl="1" indent="-342900"/>
            <a:r>
              <a:rPr lang="en-US"/>
              <a:t>Risk of creating false client expectations and making you a target for claims.</a:t>
            </a:r>
          </a:p>
          <a:p>
            <a:pPr marL="342900" indent="-342900">
              <a:buFont typeface="Arial" panose="020B0604020202020204" pitchFamily="34" charset="0"/>
              <a:buChar char="•"/>
            </a:pPr>
            <a:r>
              <a:rPr lang="en-US"/>
              <a:t>Solution:</a:t>
            </a:r>
          </a:p>
          <a:p>
            <a:pPr marL="1028700" lvl="1" indent="-342900"/>
            <a:r>
              <a:rPr lang="en-US"/>
              <a:t>The Provision of Services Regulations 2009 only require you to confirm PII cover and how clients can obtain details.</a:t>
            </a:r>
          </a:p>
          <a:p>
            <a:pPr marL="1028700" lvl="1" indent="-342900"/>
            <a:r>
              <a:rPr lang="en-US"/>
              <a:t>Simply state cover is in place and that details are available on request.</a:t>
            </a:r>
          </a:p>
          <a:p>
            <a:pPr marL="1028700" lvl="1" indent="-342900"/>
            <a:r>
              <a:rPr lang="en-US"/>
              <a:t>Review wording annually to ensure compliance with both the Regulations and your PII policy.</a:t>
            </a:r>
          </a:p>
        </p:txBody>
      </p:sp>
    </p:spTree>
    <p:extLst>
      <p:ext uri="{BB962C8B-B14F-4D97-AF65-F5344CB8AC3E}">
        <p14:creationId xmlns:p14="http://schemas.microsoft.com/office/powerpoint/2010/main" val="22826955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87FAFD-F69E-34AE-93AD-6A437C96574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52A9A33-3D3E-88BD-7D8C-BB414B6723CF}"/>
              </a:ext>
            </a:extLst>
          </p:cNvPr>
          <p:cNvSpPr>
            <a:spLocks noGrp="1"/>
          </p:cNvSpPr>
          <p:nvPr>
            <p:ph type="body" sz="quarter" idx="10"/>
          </p:nvPr>
        </p:nvSpPr>
        <p:spPr>
          <a:xfrm>
            <a:off x="659902" y="1133779"/>
            <a:ext cx="10872196" cy="437846"/>
          </a:xfrm>
        </p:spPr>
        <p:txBody>
          <a:bodyPr/>
          <a:lstStyle/>
          <a:p>
            <a:pPr algn="ctr"/>
            <a:r>
              <a:rPr lang="en-US"/>
              <a:t>Missing Protections - Introduction</a:t>
            </a:r>
            <a:endParaRPr lang="en-GB"/>
          </a:p>
        </p:txBody>
      </p:sp>
      <p:sp>
        <p:nvSpPr>
          <p:cNvPr id="3" name="Text Placeholder 2">
            <a:extLst>
              <a:ext uri="{FF2B5EF4-FFF2-40B4-BE49-F238E27FC236}">
                <a16:creationId xmlns:a16="http://schemas.microsoft.com/office/drawing/2014/main" id="{558A389E-3143-4621-372F-33C2FA392562}"/>
              </a:ext>
            </a:extLst>
          </p:cNvPr>
          <p:cNvSpPr>
            <a:spLocks noGrp="1"/>
          </p:cNvSpPr>
          <p:nvPr>
            <p:ph type="body" sz="quarter" idx="11"/>
          </p:nvPr>
        </p:nvSpPr>
        <p:spPr>
          <a:xfrm>
            <a:off x="659404" y="1914525"/>
            <a:ext cx="10872196" cy="4057651"/>
          </a:xfrm>
        </p:spPr>
        <p:txBody>
          <a:bodyPr lIns="91440" tIns="45720" rIns="91440" bIns="45720" anchor="t"/>
          <a:lstStyle/>
          <a:p>
            <a:pPr marL="342900" indent="-342900">
              <a:buFont typeface="Arial" panose="020B0604020202020204" pitchFamily="34" charset="0"/>
              <a:buChar char="•"/>
            </a:pPr>
            <a:r>
              <a:rPr lang="en-US"/>
              <a:t>We see many TOBs that don’t contain the protections they need, and this does a disservice to the firm, its staff, and its clients.</a:t>
            </a:r>
          </a:p>
          <a:p>
            <a:pPr marL="342900" indent="-342900">
              <a:buFont typeface="Arial" panose="020B0604020202020204" pitchFamily="34" charset="0"/>
              <a:buChar char="•"/>
            </a:pPr>
            <a:r>
              <a:rPr lang="en-US"/>
              <a:t>By having comprehensive protections in your TOBs, you:</a:t>
            </a:r>
          </a:p>
          <a:p>
            <a:pPr marL="1028700" lvl="1" indent="-342900"/>
            <a:r>
              <a:rPr lang="en-US"/>
              <a:t>Manage expectations early and reduce misunderstandings.</a:t>
            </a:r>
          </a:p>
          <a:p>
            <a:pPr marL="1028700" lvl="1" indent="-342900"/>
            <a:r>
              <a:rPr lang="en-US"/>
              <a:t>Protect you, your staff, and your clients in a fair way.</a:t>
            </a:r>
          </a:p>
          <a:p>
            <a:pPr marL="1028700" lvl="1" indent="-342900"/>
            <a:r>
              <a:rPr lang="en-US"/>
              <a:t>Provide a framework for handling tricky situations that can arise.</a:t>
            </a:r>
          </a:p>
          <a:p>
            <a:pPr marL="1028700" lvl="1" indent="-342900"/>
            <a:r>
              <a:rPr lang="en-US"/>
              <a:t>Start the relationship on the right foot and build trust.</a:t>
            </a:r>
          </a:p>
          <a:p>
            <a:pPr marL="342900" indent="-342900">
              <a:buFont typeface="Arial" panose="020B0604020202020204" pitchFamily="34" charset="0"/>
              <a:buChar char="•"/>
            </a:pPr>
            <a:r>
              <a:rPr lang="en-US"/>
              <a:t>The right protections make for happier, healthier client relationships, by being fair and transparent to everyone involved.</a:t>
            </a:r>
          </a:p>
        </p:txBody>
      </p:sp>
    </p:spTree>
    <p:extLst>
      <p:ext uri="{BB962C8B-B14F-4D97-AF65-F5344CB8AC3E}">
        <p14:creationId xmlns:p14="http://schemas.microsoft.com/office/powerpoint/2010/main" val="13168524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C2A484-99C3-A85F-9E49-8A77B1B6F5A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F41F6A5-A790-A912-96F4-99D38CE8B5F9}"/>
              </a:ext>
            </a:extLst>
          </p:cNvPr>
          <p:cNvSpPr>
            <a:spLocks noGrp="1"/>
          </p:cNvSpPr>
          <p:nvPr>
            <p:ph type="body" sz="quarter" idx="10"/>
          </p:nvPr>
        </p:nvSpPr>
        <p:spPr>
          <a:xfrm>
            <a:off x="659404" y="800404"/>
            <a:ext cx="10872196" cy="437846"/>
          </a:xfrm>
        </p:spPr>
        <p:txBody>
          <a:bodyPr/>
          <a:lstStyle/>
          <a:p>
            <a:pPr algn="ctr"/>
            <a:r>
              <a:rPr lang="en-GB"/>
              <a:t>Missing Key Protections</a:t>
            </a:r>
          </a:p>
        </p:txBody>
      </p:sp>
      <p:sp>
        <p:nvSpPr>
          <p:cNvPr id="3" name="Text Placeholder 2">
            <a:extLst>
              <a:ext uri="{FF2B5EF4-FFF2-40B4-BE49-F238E27FC236}">
                <a16:creationId xmlns:a16="http://schemas.microsoft.com/office/drawing/2014/main" id="{BF8498CD-22CE-77A8-FDA2-DCCD9FFA2E62}"/>
              </a:ext>
            </a:extLst>
          </p:cNvPr>
          <p:cNvSpPr>
            <a:spLocks noGrp="1"/>
          </p:cNvSpPr>
          <p:nvPr>
            <p:ph type="body" sz="quarter" idx="11"/>
          </p:nvPr>
        </p:nvSpPr>
        <p:spPr>
          <a:xfrm>
            <a:off x="659404" y="1304925"/>
            <a:ext cx="10872196" cy="4667251"/>
          </a:xfrm>
        </p:spPr>
        <p:txBody>
          <a:bodyPr lIns="91440" tIns="45720" rIns="91440" bIns="45720" anchor="t"/>
          <a:lstStyle/>
          <a:p>
            <a:pPr marL="342900" indent="-342900">
              <a:buFont typeface="Arial" panose="020B0604020202020204" pitchFamily="34" charset="0"/>
              <a:buChar char="•"/>
            </a:pPr>
            <a:r>
              <a:rPr lang="en-US"/>
              <a:t>Problem:</a:t>
            </a:r>
          </a:p>
          <a:p>
            <a:pPr marL="1028700" lvl="1" indent="-342900"/>
            <a:r>
              <a:rPr lang="en-US"/>
              <a:t>We regularly see TOBs that miss key protections, such as:</a:t>
            </a:r>
          </a:p>
          <a:p>
            <a:pPr marL="1485900" lvl="2" indent="-342900"/>
            <a:r>
              <a:rPr lang="en-US"/>
              <a:t>Preventing staff from being sued personally.</a:t>
            </a:r>
          </a:p>
          <a:p>
            <a:pPr marL="1485900" lvl="2" indent="-342900"/>
            <a:r>
              <a:rPr lang="en-US"/>
              <a:t>Limits on reliance on oral advice.</a:t>
            </a:r>
          </a:p>
          <a:p>
            <a:pPr marL="1485900" lvl="2" indent="-342900"/>
            <a:r>
              <a:rPr lang="en-US"/>
              <a:t>Reliance on client or third-party data.</a:t>
            </a:r>
          </a:p>
          <a:p>
            <a:pPr marL="1485900" lvl="2" indent="-342900"/>
            <a:r>
              <a:rPr lang="en-US"/>
              <a:t>Restrictions on disclosing work materials to others.</a:t>
            </a:r>
          </a:p>
          <a:p>
            <a:pPr marL="1485900" lvl="2" indent="-342900"/>
            <a:r>
              <a:rPr lang="en-US"/>
              <a:t>Restrictions on reusing advice for another purpose.</a:t>
            </a:r>
          </a:p>
          <a:p>
            <a:pPr marL="1485900" lvl="2" indent="-342900"/>
            <a:r>
              <a:rPr lang="en-US"/>
              <a:t>Protections where advice is delayed in being implemented.</a:t>
            </a:r>
          </a:p>
          <a:p>
            <a:pPr marL="342900" indent="-342900">
              <a:buFont typeface="Arial" panose="020B0604020202020204" pitchFamily="34" charset="0"/>
              <a:buChar char="•"/>
            </a:pPr>
            <a:r>
              <a:rPr lang="en-US"/>
              <a:t>Impact:</a:t>
            </a:r>
          </a:p>
          <a:p>
            <a:pPr marL="1028700" lvl="1" indent="-342900"/>
            <a:r>
              <a:rPr lang="en-US"/>
              <a:t>Increase risk of claims, complaints, and fee disputes that could have been prevented and all the impacts those entail.</a:t>
            </a:r>
          </a:p>
          <a:p>
            <a:pPr marL="342900" indent="-342900">
              <a:buFont typeface="Arial" panose="020B0604020202020204" pitchFamily="34" charset="0"/>
              <a:buChar char="•"/>
            </a:pPr>
            <a:r>
              <a:rPr lang="en-US"/>
              <a:t>Solution:</a:t>
            </a:r>
          </a:p>
          <a:p>
            <a:pPr marL="1028700" lvl="1" indent="-342900"/>
            <a:r>
              <a:rPr lang="en-US"/>
              <a:t>Include clear protections that reflect the way you and your staff actually work.</a:t>
            </a:r>
          </a:p>
        </p:txBody>
      </p:sp>
    </p:spTree>
    <p:extLst>
      <p:ext uri="{BB962C8B-B14F-4D97-AF65-F5344CB8AC3E}">
        <p14:creationId xmlns:p14="http://schemas.microsoft.com/office/powerpoint/2010/main" val="14730720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88852-3A83-8368-B84C-D88D4B070E8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428E480-9EA5-1C04-67A5-19414CC10DD8}"/>
              </a:ext>
            </a:extLst>
          </p:cNvPr>
          <p:cNvSpPr>
            <a:spLocks noGrp="1"/>
          </p:cNvSpPr>
          <p:nvPr>
            <p:ph type="body" sz="quarter" idx="10"/>
          </p:nvPr>
        </p:nvSpPr>
        <p:spPr>
          <a:xfrm>
            <a:off x="659404" y="800404"/>
            <a:ext cx="10872196" cy="437846"/>
          </a:xfrm>
        </p:spPr>
        <p:txBody>
          <a:bodyPr/>
          <a:lstStyle/>
          <a:p>
            <a:pPr algn="ctr"/>
            <a:r>
              <a:rPr lang="en-GB"/>
              <a:t>Internal Disputes</a:t>
            </a:r>
          </a:p>
        </p:txBody>
      </p:sp>
      <p:sp>
        <p:nvSpPr>
          <p:cNvPr id="3" name="Text Placeholder 2">
            <a:extLst>
              <a:ext uri="{FF2B5EF4-FFF2-40B4-BE49-F238E27FC236}">
                <a16:creationId xmlns:a16="http://schemas.microsoft.com/office/drawing/2014/main" id="{BD4EAC0C-14E5-3D75-1FE5-16EA3DED1C42}"/>
              </a:ext>
            </a:extLst>
          </p:cNvPr>
          <p:cNvSpPr>
            <a:spLocks noGrp="1"/>
          </p:cNvSpPr>
          <p:nvPr>
            <p:ph type="body" sz="quarter" idx="11"/>
          </p:nvPr>
        </p:nvSpPr>
        <p:spPr>
          <a:xfrm>
            <a:off x="659404" y="1304925"/>
            <a:ext cx="10872196" cy="4667251"/>
          </a:xfrm>
        </p:spPr>
        <p:txBody>
          <a:bodyPr lIns="91440" tIns="45720" rIns="91440" bIns="45720" anchor="t"/>
          <a:lstStyle/>
          <a:p>
            <a:pPr marL="342900" indent="-342900">
              <a:buFont typeface="Arial" panose="020B0604020202020204" pitchFamily="34" charset="0"/>
              <a:buChar char="•"/>
            </a:pPr>
            <a:r>
              <a:rPr lang="en-US"/>
              <a:t>Problem:</a:t>
            </a:r>
          </a:p>
          <a:p>
            <a:pPr marL="1028700" lvl="1" indent="-342900"/>
            <a:r>
              <a:rPr lang="en-US"/>
              <a:t>We often see TOBs that don’t cover what happens if joint clients fall out (for example, business partners, family members, or co-directors).</a:t>
            </a:r>
          </a:p>
          <a:p>
            <a:pPr marL="342900" indent="-342900">
              <a:buFont typeface="Arial" panose="020B0604020202020204" pitchFamily="34" charset="0"/>
              <a:buChar char="•"/>
            </a:pPr>
            <a:r>
              <a:rPr lang="en-US"/>
              <a:t>Impact:</a:t>
            </a:r>
          </a:p>
          <a:p>
            <a:pPr marL="1028700" lvl="1" indent="-342900"/>
            <a:r>
              <a:rPr lang="en-US"/>
              <a:t>You may receive conflicting instructions from different clients.</a:t>
            </a:r>
          </a:p>
          <a:p>
            <a:pPr marL="1028700" lvl="1" indent="-342900"/>
            <a:r>
              <a:rPr lang="en-US"/>
              <a:t>Risk of breaching your duty to one or both parties.</a:t>
            </a:r>
          </a:p>
          <a:p>
            <a:pPr marL="1028700" lvl="1" indent="-342900"/>
            <a:r>
              <a:rPr lang="en-US"/>
              <a:t>Work may stall, with wasted time and costs.</a:t>
            </a:r>
          </a:p>
          <a:p>
            <a:pPr marL="1028700" lvl="1" indent="-342900"/>
            <a:r>
              <a:rPr lang="en-US"/>
              <a:t>The situation can quickly escalate into a complaint or negligence claim.</a:t>
            </a:r>
          </a:p>
          <a:p>
            <a:pPr marL="342900" indent="-342900">
              <a:buFont typeface="Arial" panose="020B0604020202020204" pitchFamily="34" charset="0"/>
              <a:buChar char="•"/>
            </a:pPr>
            <a:r>
              <a:rPr lang="en-US"/>
              <a:t>Solution:</a:t>
            </a:r>
          </a:p>
          <a:p>
            <a:pPr marL="1028700" lvl="1" indent="-342900"/>
            <a:r>
              <a:rPr lang="en-US"/>
              <a:t>Include a clause that clearly sets out who can give you instructions.</a:t>
            </a:r>
          </a:p>
          <a:p>
            <a:pPr marL="1028700" lvl="1" indent="-342900"/>
            <a:r>
              <a:rPr lang="en-US"/>
              <a:t>Give yourself the right to suspend or stop work until the dispute is resolved.</a:t>
            </a:r>
          </a:p>
          <a:p>
            <a:pPr marL="1028700" lvl="1" indent="-342900"/>
            <a:r>
              <a:rPr lang="en-US"/>
              <a:t>This protects your staff, ensures fairness, and avoids you being caught in the crossfire.</a:t>
            </a:r>
          </a:p>
        </p:txBody>
      </p:sp>
    </p:spTree>
    <p:extLst>
      <p:ext uri="{BB962C8B-B14F-4D97-AF65-F5344CB8AC3E}">
        <p14:creationId xmlns:p14="http://schemas.microsoft.com/office/powerpoint/2010/main" val="26092496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CD967-1651-E091-1086-25B276A3513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DC3F7E9-409E-7747-8808-3324C1838BAE}"/>
              </a:ext>
            </a:extLst>
          </p:cNvPr>
          <p:cNvSpPr>
            <a:spLocks noGrp="1"/>
          </p:cNvSpPr>
          <p:nvPr>
            <p:ph type="body" sz="quarter" idx="10"/>
          </p:nvPr>
        </p:nvSpPr>
        <p:spPr>
          <a:xfrm>
            <a:off x="659902" y="1152829"/>
            <a:ext cx="10872196" cy="437846"/>
          </a:xfrm>
        </p:spPr>
        <p:txBody>
          <a:bodyPr/>
          <a:lstStyle/>
          <a:p>
            <a:pPr algn="ctr"/>
            <a:r>
              <a:rPr lang="en-GB"/>
              <a:t>Subcontracting (1)</a:t>
            </a:r>
          </a:p>
        </p:txBody>
      </p:sp>
      <p:sp>
        <p:nvSpPr>
          <p:cNvPr id="3" name="Text Placeholder 2">
            <a:extLst>
              <a:ext uri="{FF2B5EF4-FFF2-40B4-BE49-F238E27FC236}">
                <a16:creationId xmlns:a16="http://schemas.microsoft.com/office/drawing/2014/main" id="{37C0B894-837D-E5E5-016A-A6C5F9310B09}"/>
              </a:ext>
            </a:extLst>
          </p:cNvPr>
          <p:cNvSpPr>
            <a:spLocks noGrp="1"/>
          </p:cNvSpPr>
          <p:nvPr>
            <p:ph type="body" sz="quarter" idx="11"/>
          </p:nvPr>
        </p:nvSpPr>
        <p:spPr>
          <a:xfrm>
            <a:off x="659404" y="1866900"/>
            <a:ext cx="10872196" cy="4105276"/>
          </a:xfrm>
        </p:spPr>
        <p:txBody>
          <a:bodyPr lIns="91440" tIns="45720" rIns="91440" bIns="45720" anchor="t"/>
          <a:lstStyle/>
          <a:p>
            <a:pPr marL="342900" indent="-342900">
              <a:buFont typeface="Arial" panose="020B0604020202020204" pitchFamily="34" charset="0"/>
              <a:buChar char="•"/>
            </a:pPr>
            <a:r>
              <a:rPr lang="en-US"/>
              <a:t>Problem:</a:t>
            </a:r>
          </a:p>
          <a:p>
            <a:pPr marL="1028700" lvl="1" indent="-342900"/>
            <a:r>
              <a:rPr lang="en-US"/>
              <a:t>Many TOBs are silent on the use of subcontractors.</a:t>
            </a:r>
          </a:p>
          <a:p>
            <a:pPr marL="342900" indent="-342900">
              <a:buFont typeface="Arial" panose="020B0604020202020204" pitchFamily="34" charset="0"/>
              <a:buChar char="•"/>
            </a:pPr>
            <a:r>
              <a:rPr lang="en-US"/>
              <a:t>Impact:</a:t>
            </a:r>
          </a:p>
          <a:p>
            <a:pPr marL="1028700" lvl="1" indent="-342900"/>
            <a:r>
              <a:rPr lang="en-US"/>
              <a:t>This means there is no client consent to using contractors.</a:t>
            </a:r>
          </a:p>
          <a:p>
            <a:pPr marL="1028700" lvl="1" indent="-342900"/>
            <a:r>
              <a:rPr lang="en-US"/>
              <a:t>Liability is unclear if a subcontractor makes a mistake.</a:t>
            </a:r>
          </a:p>
          <a:p>
            <a:pPr marL="1028700" lvl="1" indent="-342900"/>
            <a:r>
              <a:rPr lang="en-US"/>
              <a:t>Data protection implications may not have been considered.</a:t>
            </a:r>
          </a:p>
          <a:p>
            <a:pPr marL="1028700" lvl="1" indent="-342900"/>
            <a:r>
              <a:rPr lang="en-US"/>
              <a:t>Risk of breaching regulator rules on outsourcing and supervision.</a:t>
            </a:r>
          </a:p>
        </p:txBody>
      </p:sp>
    </p:spTree>
    <p:extLst>
      <p:ext uri="{BB962C8B-B14F-4D97-AF65-F5344CB8AC3E}">
        <p14:creationId xmlns:p14="http://schemas.microsoft.com/office/powerpoint/2010/main" val="28342039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8FB05B-FF37-6518-ED44-36CA503EB01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09F768E-44B4-1DDA-D031-20B22D5CAB14}"/>
              </a:ext>
            </a:extLst>
          </p:cNvPr>
          <p:cNvSpPr>
            <a:spLocks noGrp="1"/>
          </p:cNvSpPr>
          <p:nvPr>
            <p:ph type="body" sz="quarter" idx="10"/>
          </p:nvPr>
        </p:nvSpPr>
        <p:spPr>
          <a:xfrm>
            <a:off x="659404" y="800404"/>
            <a:ext cx="10872196" cy="437846"/>
          </a:xfrm>
        </p:spPr>
        <p:txBody>
          <a:bodyPr/>
          <a:lstStyle/>
          <a:p>
            <a:pPr algn="ctr"/>
            <a:r>
              <a:rPr lang="en-GB"/>
              <a:t>Subcontracting (2)</a:t>
            </a:r>
          </a:p>
        </p:txBody>
      </p:sp>
      <p:sp>
        <p:nvSpPr>
          <p:cNvPr id="3" name="Text Placeholder 2">
            <a:extLst>
              <a:ext uri="{FF2B5EF4-FFF2-40B4-BE49-F238E27FC236}">
                <a16:creationId xmlns:a16="http://schemas.microsoft.com/office/drawing/2014/main" id="{2BA1B19A-5A4E-915B-00E2-573A45E607CC}"/>
              </a:ext>
            </a:extLst>
          </p:cNvPr>
          <p:cNvSpPr>
            <a:spLocks noGrp="1"/>
          </p:cNvSpPr>
          <p:nvPr>
            <p:ph type="body" sz="quarter" idx="11"/>
          </p:nvPr>
        </p:nvSpPr>
        <p:spPr>
          <a:xfrm>
            <a:off x="659404" y="1304925"/>
            <a:ext cx="10872196" cy="4667251"/>
          </a:xfrm>
        </p:spPr>
        <p:txBody>
          <a:bodyPr lIns="91440" tIns="45720" rIns="91440" bIns="45720" anchor="t"/>
          <a:lstStyle/>
          <a:p>
            <a:pPr marL="342900" indent="-342900">
              <a:buFont typeface="Arial" panose="020B0604020202020204" pitchFamily="34" charset="0"/>
              <a:buChar char="•"/>
            </a:pPr>
            <a:r>
              <a:rPr lang="en-US"/>
              <a:t>Solution:</a:t>
            </a:r>
          </a:p>
          <a:p>
            <a:pPr marL="1028700" lvl="1" indent="-342900"/>
            <a:r>
              <a:rPr lang="en-US"/>
              <a:t>Include a clear subcontracting clause that explains when and how contractors may be used, and who is responsible if a mistake is made.</a:t>
            </a:r>
          </a:p>
          <a:p>
            <a:pPr marL="1028700" lvl="1" indent="-342900"/>
            <a:r>
              <a:rPr lang="en-US"/>
              <a:t>Put in place an onboarding process for contractors:</a:t>
            </a:r>
          </a:p>
          <a:p>
            <a:pPr marL="1485900" lvl="2" indent="-342900"/>
            <a:r>
              <a:rPr lang="en-US"/>
              <a:t>Ensure data protection and confidentiality obligations are covered.</a:t>
            </a:r>
          </a:p>
          <a:p>
            <a:pPr marL="1485900" lvl="2" indent="-342900"/>
            <a:r>
              <a:rPr lang="en-US"/>
              <a:t>Confirm the contractor has appropriate PII cover.</a:t>
            </a:r>
          </a:p>
          <a:p>
            <a:pPr marL="1485900" lvl="2" indent="-342900"/>
            <a:r>
              <a:rPr lang="en-US"/>
              <a:t>Align terms so the contractor’s obligations to you match your obligations to the client, avoiding gaps that leave you exposed.</a:t>
            </a:r>
          </a:p>
          <a:p>
            <a:pPr marL="1485900" lvl="2" indent="-342900"/>
            <a:r>
              <a:rPr lang="en-US"/>
              <a:t>Check that all subcontracting arrangements are compliant with regulator requirements and legal duties.</a:t>
            </a:r>
          </a:p>
        </p:txBody>
      </p:sp>
    </p:spTree>
    <p:extLst>
      <p:ext uri="{BB962C8B-B14F-4D97-AF65-F5344CB8AC3E}">
        <p14:creationId xmlns:p14="http://schemas.microsoft.com/office/powerpoint/2010/main" val="30540204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C998D-70AF-03CA-85DF-75848B36427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DB73C8F-2C0A-B94B-EAD8-91C7D5AB9E6F}"/>
              </a:ext>
            </a:extLst>
          </p:cNvPr>
          <p:cNvSpPr>
            <a:spLocks noGrp="1"/>
          </p:cNvSpPr>
          <p:nvPr>
            <p:ph type="body" sz="quarter" idx="10"/>
          </p:nvPr>
        </p:nvSpPr>
        <p:spPr>
          <a:xfrm>
            <a:off x="659404" y="1829104"/>
            <a:ext cx="10872196" cy="437846"/>
          </a:xfrm>
        </p:spPr>
        <p:txBody>
          <a:bodyPr/>
          <a:lstStyle/>
          <a:p>
            <a:pPr algn="ctr"/>
            <a:r>
              <a:rPr lang="en-GB"/>
              <a:t>Commercial &amp; Service Delivery Risks  - Introduction</a:t>
            </a:r>
          </a:p>
        </p:txBody>
      </p:sp>
      <p:sp>
        <p:nvSpPr>
          <p:cNvPr id="3" name="Text Placeholder 2">
            <a:extLst>
              <a:ext uri="{FF2B5EF4-FFF2-40B4-BE49-F238E27FC236}">
                <a16:creationId xmlns:a16="http://schemas.microsoft.com/office/drawing/2014/main" id="{F6EEB8A6-94F9-9294-CEAF-6D20197C4DB5}"/>
              </a:ext>
            </a:extLst>
          </p:cNvPr>
          <p:cNvSpPr>
            <a:spLocks noGrp="1"/>
          </p:cNvSpPr>
          <p:nvPr>
            <p:ph type="body" sz="quarter" idx="11"/>
          </p:nvPr>
        </p:nvSpPr>
        <p:spPr>
          <a:xfrm>
            <a:off x="659404" y="2476500"/>
            <a:ext cx="10872196" cy="3495676"/>
          </a:xfrm>
        </p:spPr>
        <p:txBody>
          <a:bodyPr lIns="91440" tIns="45720" rIns="91440" bIns="45720" anchor="t"/>
          <a:lstStyle/>
          <a:p>
            <a:pPr marL="342900" indent="-342900">
              <a:buFont typeface="Arial" panose="020B0604020202020204" pitchFamily="34" charset="0"/>
              <a:buChar char="•"/>
            </a:pPr>
            <a:r>
              <a:rPr lang="en-US"/>
              <a:t>These risks directly hit your profits and client relationships.</a:t>
            </a:r>
          </a:p>
          <a:p>
            <a:pPr marL="342900" indent="-342900">
              <a:buFont typeface="Arial" panose="020B0604020202020204" pitchFamily="34" charset="0"/>
              <a:buChar char="•"/>
            </a:pPr>
            <a:r>
              <a:rPr lang="en-US"/>
              <a:t>They’re not just technical clauses; they’re commercial essentials that help you deliver a quality service at a profit.</a:t>
            </a:r>
          </a:p>
        </p:txBody>
      </p:sp>
    </p:spTree>
    <p:extLst>
      <p:ext uri="{BB962C8B-B14F-4D97-AF65-F5344CB8AC3E}">
        <p14:creationId xmlns:p14="http://schemas.microsoft.com/office/powerpoint/2010/main" val="34117116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83180-04FC-0C11-054E-D6E67DF2A67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13A28BF-104C-978E-1B23-349D318165F0}"/>
              </a:ext>
            </a:extLst>
          </p:cNvPr>
          <p:cNvSpPr>
            <a:spLocks noGrp="1"/>
          </p:cNvSpPr>
          <p:nvPr>
            <p:ph type="body" sz="quarter" idx="10"/>
          </p:nvPr>
        </p:nvSpPr>
        <p:spPr>
          <a:xfrm>
            <a:off x="659404" y="867079"/>
            <a:ext cx="10872196" cy="437846"/>
          </a:xfrm>
        </p:spPr>
        <p:txBody>
          <a:bodyPr/>
          <a:lstStyle/>
          <a:p>
            <a:pPr algn="ctr"/>
            <a:r>
              <a:rPr lang="en-GB"/>
              <a:t>AI (1)</a:t>
            </a:r>
          </a:p>
        </p:txBody>
      </p:sp>
      <p:sp>
        <p:nvSpPr>
          <p:cNvPr id="3" name="Text Placeholder 2">
            <a:extLst>
              <a:ext uri="{FF2B5EF4-FFF2-40B4-BE49-F238E27FC236}">
                <a16:creationId xmlns:a16="http://schemas.microsoft.com/office/drawing/2014/main" id="{06527C82-95B0-FBC8-62A8-015A1A78AFDC}"/>
              </a:ext>
            </a:extLst>
          </p:cNvPr>
          <p:cNvSpPr>
            <a:spLocks noGrp="1"/>
          </p:cNvSpPr>
          <p:nvPr>
            <p:ph type="body" sz="quarter" idx="11"/>
          </p:nvPr>
        </p:nvSpPr>
        <p:spPr>
          <a:xfrm>
            <a:off x="659404" y="1304925"/>
            <a:ext cx="10872196" cy="4667251"/>
          </a:xfrm>
        </p:spPr>
        <p:txBody>
          <a:bodyPr lIns="91440" tIns="45720" rIns="91440" bIns="45720" anchor="t"/>
          <a:lstStyle/>
          <a:p>
            <a:pPr marL="342900" indent="-342900">
              <a:buFont typeface="Arial" panose="020B0604020202020204" pitchFamily="34" charset="0"/>
              <a:buChar char="•"/>
            </a:pPr>
            <a:r>
              <a:rPr lang="en-US"/>
              <a:t>Problem:</a:t>
            </a:r>
          </a:p>
          <a:p>
            <a:pPr marL="1028700" lvl="1" indent="-342900"/>
            <a:r>
              <a:rPr lang="en-US"/>
              <a:t>Many TOBs make no mention of AI at all.</a:t>
            </a:r>
          </a:p>
          <a:p>
            <a:pPr marL="1028700" lvl="1" indent="-342900"/>
            <a:r>
              <a:rPr lang="en-US"/>
              <a:t>AI is already being used in most firms:</a:t>
            </a:r>
          </a:p>
          <a:p>
            <a:pPr marL="1485900" lvl="2" indent="-342900"/>
            <a:r>
              <a:rPr lang="en-US"/>
              <a:t>Knowingly: through tools like document review or drafting software.</a:t>
            </a:r>
          </a:p>
          <a:p>
            <a:pPr marL="1485900" lvl="2" indent="-342900"/>
            <a:r>
              <a:rPr lang="en-US"/>
              <a:t>Unknowingly: because AI is built into standard business systems.</a:t>
            </a:r>
          </a:p>
          <a:p>
            <a:pPr marL="1485900" lvl="2" indent="-342900"/>
            <a:r>
              <a:rPr lang="en-US"/>
              <a:t>Informally: where staff use it without permission or oversight.</a:t>
            </a:r>
          </a:p>
          <a:p>
            <a:pPr marL="1028700" lvl="1" indent="-342900"/>
            <a:r>
              <a:rPr lang="en-US"/>
              <a:t>Without clear terms, firms have no framework for managing these risks.</a:t>
            </a:r>
          </a:p>
          <a:p>
            <a:pPr marL="342900" indent="-342900">
              <a:buFont typeface="Arial" panose="020B0604020202020204" pitchFamily="34" charset="0"/>
              <a:buChar char="•"/>
            </a:pPr>
            <a:r>
              <a:rPr lang="en-US"/>
              <a:t>Impact:</a:t>
            </a:r>
          </a:p>
          <a:p>
            <a:pPr marL="1028700" lvl="1" indent="-342900"/>
            <a:r>
              <a:rPr lang="en-US"/>
              <a:t>If AI is being used but not disclosed, clients may feel misled, which can quickly lead to loss of trust, complaints, or claims.</a:t>
            </a:r>
          </a:p>
          <a:p>
            <a:pPr marL="1028700" lvl="1" indent="-342900"/>
            <a:r>
              <a:rPr lang="en-US"/>
              <a:t>Regulators are increasingly focused on transparency and governance around AI, so firms risk being in breach of regulatory obligations.</a:t>
            </a:r>
          </a:p>
          <a:p>
            <a:pPr marL="1028700" lvl="1" indent="-342900"/>
            <a:r>
              <a:rPr lang="en-US"/>
              <a:t>Without clear wording, TOBs are not future-proof and leave gaps in how advice or services are likely to be delivered.</a:t>
            </a:r>
          </a:p>
        </p:txBody>
      </p:sp>
    </p:spTree>
    <p:extLst>
      <p:ext uri="{BB962C8B-B14F-4D97-AF65-F5344CB8AC3E}">
        <p14:creationId xmlns:p14="http://schemas.microsoft.com/office/powerpoint/2010/main" val="3283941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1025305"/>
            <a:ext cx="10872196" cy="437846"/>
          </a:xfrm>
        </p:spPr>
        <p:txBody>
          <a:bodyPr/>
          <a:lstStyle/>
          <a:p>
            <a:pPr algn="ctr"/>
            <a:r>
              <a:rPr lang="en-GB"/>
              <a:t>What We’re Covering Today</a:t>
            </a:r>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659404" y="1731645"/>
            <a:ext cx="10872196" cy="4240530"/>
          </a:xfrm>
        </p:spPr>
        <p:txBody>
          <a:bodyPr lIns="91440" tIns="45720" rIns="91440" bIns="45720" anchor="t"/>
          <a:lstStyle/>
          <a:p>
            <a:pPr marL="342900" indent="-342900">
              <a:buFont typeface="Arial" panose="020B0604020202020204" pitchFamily="34" charset="0"/>
              <a:buChar char="•"/>
            </a:pPr>
            <a:r>
              <a:rPr lang="en-US"/>
              <a:t>We’ll explore the most common weaknesses we see in Terms of Business (TOBs), grouped into four themes:</a:t>
            </a:r>
          </a:p>
          <a:p>
            <a:pPr marL="1028700" lvl="1" indent="-342900"/>
            <a:r>
              <a:rPr lang="en-US"/>
              <a:t>Regulatory &amp; Compliance Gaps</a:t>
            </a:r>
          </a:p>
          <a:p>
            <a:pPr marL="1028700" lvl="1" indent="-342900"/>
            <a:r>
              <a:rPr lang="en-US"/>
              <a:t>Liability &amp; Insurance Weaknesses</a:t>
            </a:r>
          </a:p>
          <a:p>
            <a:pPr marL="1028700" lvl="1" indent="-342900"/>
            <a:r>
              <a:rPr lang="en-US"/>
              <a:t>Missing Protections </a:t>
            </a:r>
          </a:p>
          <a:p>
            <a:pPr marL="1028700" lvl="1" indent="-342900"/>
            <a:r>
              <a:rPr lang="en-US"/>
              <a:t>Commercial &amp; Service Delivery Risks</a:t>
            </a:r>
          </a:p>
          <a:p>
            <a:pPr marL="342900" indent="-342900">
              <a:buFont typeface="Arial" panose="020B0604020202020204" pitchFamily="34" charset="0"/>
              <a:buChar char="•"/>
            </a:pPr>
            <a:r>
              <a:rPr lang="en-US"/>
              <a:t>For each area, we’ll look at:</a:t>
            </a:r>
          </a:p>
          <a:p>
            <a:pPr marL="1028700" lvl="1" indent="-342900"/>
            <a:r>
              <a:rPr lang="en-US"/>
              <a:t>What goes wrong</a:t>
            </a:r>
          </a:p>
          <a:p>
            <a:pPr marL="1028700" lvl="1" indent="-342900"/>
            <a:r>
              <a:rPr lang="en-US"/>
              <a:t>Why it matters</a:t>
            </a:r>
          </a:p>
          <a:p>
            <a:pPr marL="1028700" lvl="1" indent="-342900"/>
            <a:r>
              <a:rPr lang="en-US"/>
              <a:t>How to fix it</a:t>
            </a:r>
            <a:endParaRPr lang="en-GB"/>
          </a:p>
        </p:txBody>
      </p:sp>
    </p:spTree>
    <p:extLst>
      <p:ext uri="{BB962C8B-B14F-4D97-AF65-F5344CB8AC3E}">
        <p14:creationId xmlns:p14="http://schemas.microsoft.com/office/powerpoint/2010/main" val="32222354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031F8-13EF-7C0D-888B-C6070BB051E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E775DE4-452E-193C-0FF8-44C688507C40}"/>
              </a:ext>
            </a:extLst>
          </p:cNvPr>
          <p:cNvSpPr>
            <a:spLocks noGrp="1"/>
          </p:cNvSpPr>
          <p:nvPr>
            <p:ph type="body" sz="quarter" idx="10"/>
          </p:nvPr>
        </p:nvSpPr>
        <p:spPr>
          <a:xfrm>
            <a:off x="659404" y="1219504"/>
            <a:ext cx="10872196" cy="437846"/>
          </a:xfrm>
        </p:spPr>
        <p:txBody>
          <a:bodyPr/>
          <a:lstStyle/>
          <a:p>
            <a:pPr algn="ctr"/>
            <a:r>
              <a:rPr lang="en-GB"/>
              <a:t>AI (2)</a:t>
            </a:r>
          </a:p>
        </p:txBody>
      </p:sp>
      <p:sp>
        <p:nvSpPr>
          <p:cNvPr id="3" name="Text Placeholder 2">
            <a:extLst>
              <a:ext uri="{FF2B5EF4-FFF2-40B4-BE49-F238E27FC236}">
                <a16:creationId xmlns:a16="http://schemas.microsoft.com/office/drawing/2014/main" id="{BDA3ED64-A608-BCD8-124A-8AD0227C9220}"/>
              </a:ext>
            </a:extLst>
          </p:cNvPr>
          <p:cNvSpPr>
            <a:spLocks noGrp="1"/>
          </p:cNvSpPr>
          <p:nvPr>
            <p:ph type="body" sz="quarter" idx="11"/>
          </p:nvPr>
        </p:nvSpPr>
        <p:spPr>
          <a:xfrm>
            <a:off x="659404" y="2066925"/>
            <a:ext cx="10872196" cy="3905251"/>
          </a:xfrm>
        </p:spPr>
        <p:txBody>
          <a:bodyPr lIns="91440" tIns="45720" rIns="91440" bIns="45720" anchor="t"/>
          <a:lstStyle/>
          <a:p>
            <a:pPr marL="342900" indent="-342900">
              <a:buFont typeface="Arial" panose="020B0604020202020204" pitchFamily="34" charset="0"/>
              <a:buChar char="•"/>
            </a:pPr>
            <a:r>
              <a:rPr lang="en-US"/>
              <a:t>Solution:</a:t>
            </a:r>
          </a:p>
          <a:p>
            <a:pPr marL="1028700" lvl="1" indent="-342900"/>
            <a:r>
              <a:rPr lang="en-US"/>
              <a:t>Add clauses confirming whether and how AI may be used, making clear that work will still be carried out with reasonable care and skill and that confidentiality is maintained.</a:t>
            </a:r>
          </a:p>
          <a:p>
            <a:pPr marL="1028700" lvl="1" indent="-342900"/>
            <a:r>
              <a:rPr lang="en-US"/>
              <a:t>Develop an internal AI policy so staff understand the rules on using AI in client work.</a:t>
            </a:r>
          </a:p>
          <a:p>
            <a:pPr marL="1028700" lvl="1" indent="-342900"/>
            <a:r>
              <a:rPr lang="en-US"/>
              <a:t>Map where AI is already built into your systems and put in place checks and safeguards to ensure risks are managed.</a:t>
            </a:r>
          </a:p>
          <a:p>
            <a:pPr marL="1028700" lvl="1" indent="-342900"/>
            <a:r>
              <a:rPr lang="en-US"/>
              <a:t>Keep wording under review as regulation and client expectations around AI evolve.</a:t>
            </a:r>
          </a:p>
        </p:txBody>
      </p:sp>
    </p:spTree>
    <p:extLst>
      <p:ext uri="{BB962C8B-B14F-4D97-AF65-F5344CB8AC3E}">
        <p14:creationId xmlns:p14="http://schemas.microsoft.com/office/powerpoint/2010/main" val="2400908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85593-DEDC-C912-1586-A010D977775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6A6FDFB-D630-F4E7-D5B5-5D21F50BE0B5}"/>
              </a:ext>
            </a:extLst>
          </p:cNvPr>
          <p:cNvSpPr>
            <a:spLocks noGrp="1"/>
          </p:cNvSpPr>
          <p:nvPr>
            <p:ph type="body" sz="quarter" idx="10"/>
          </p:nvPr>
        </p:nvSpPr>
        <p:spPr>
          <a:xfrm>
            <a:off x="659404" y="867079"/>
            <a:ext cx="10872196" cy="437846"/>
          </a:xfrm>
        </p:spPr>
        <p:txBody>
          <a:bodyPr/>
          <a:lstStyle/>
          <a:p>
            <a:pPr algn="ctr"/>
            <a:r>
              <a:rPr lang="en-GB"/>
              <a:t>Commissions (1)</a:t>
            </a:r>
          </a:p>
        </p:txBody>
      </p:sp>
      <p:sp>
        <p:nvSpPr>
          <p:cNvPr id="3" name="Text Placeholder 2">
            <a:extLst>
              <a:ext uri="{FF2B5EF4-FFF2-40B4-BE49-F238E27FC236}">
                <a16:creationId xmlns:a16="http://schemas.microsoft.com/office/drawing/2014/main" id="{19AB9D67-7D26-A88B-D999-217BDA64824E}"/>
              </a:ext>
            </a:extLst>
          </p:cNvPr>
          <p:cNvSpPr>
            <a:spLocks noGrp="1"/>
          </p:cNvSpPr>
          <p:nvPr>
            <p:ph type="body" sz="quarter" idx="11"/>
          </p:nvPr>
        </p:nvSpPr>
        <p:spPr>
          <a:xfrm>
            <a:off x="659404" y="1304925"/>
            <a:ext cx="10872196" cy="4667251"/>
          </a:xfrm>
        </p:spPr>
        <p:txBody>
          <a:bodyPr lIns="91440" tIns="45720" rIns="91440" bIns="45720" anchor="t"/>
          <a:lstStyle/>
          <a:p>
            <a:pPr marL="342900" indent="-342900">
              <a:buFont typeface="Arial" panose="020B0604020202020204" pitchFamily="34" charset="0"/>
              <a:buChar char="•"/>
            </a:pPr>
            <a:r>
              <a:rPr lang="en-US"/>
              <a:t>Problem:</a:t>
            </a:r>
          </a:p>
          <a:p>
            <a:pPr marL="1028700" lvl="1" indent="-342900"/>
            <a:r>
              <a:rPr lang="en-US"/>
              <a:t>Many TOBs either don’t address commission at all or includes vague wording.</a:t>
            </a:r>
          </a:p>
          <a:p>
            <a:pPr marL="1028700" lvl="1" indent="-342900"/>
            <a:r>
              <a:rPr lang="en-US"/>
              <a:t>Clauses are often too broad to meet regulatory expectations.</a:t>
            </a:r>
          </a:p>
          <a:p>
            <a:pPr marL="1028700" lvl="1" indent="-342900"/>
            <a:r>
              <a:rPr lang="en-US"/>
              <a:t>Firms may not have a consistent policy or record-keeping process for how commissions are handled.</a:t>
            </a:r>
          </a:p>
          <a:p>
            <a:pPr marL="342900" indent="-342900">
              <a:buFont typeface="Arial" panose="020B0604020202020204" pitchFamily="34" charset="0"/>
              <a:buChar char="•"/>
            </a:pPr>
            <a:r>
              <a:rPr lang="en-US"/>
              <a:t>Impact:</a:t>
            </a:r>
          </a:p>
          <a:p>
            <a:pPr marL="1028700" lvl="1" indent="-342900"/>
            <a:r>
              <a:rPr lang="en-US"/>
              <a:t>Risk of breaching legal duties or regulator obligations (e.g. transparency, fiduciary duties, consumer protection).</a:t>
            </a:r>
          </a:p>
          <a:p>
            <a:pPr marL="1028700" lvl="1" indent="-342900"/>
            <a:r>
              <a:rPr lang="en-US"/>
              <a:t>Clients may allege the firm has benefited unfairly or abused its position of trust.</a:t>
            </a:r>
          </a:p>
          <a:p>
            <a:pPr marL="1028700" lvl="1" indent="-342900"/>
            <a:r>
              <a:rPr lang="en-US"/>
              <a:t>You may be forced to repay all commission received if disclosure requirements were not met.</a:t>
            </a:r>
          </a:p>
          <a:p>
            <a:pPr marL="1028700" lvl="1" indent="-342900"/>
            <a:r>
              <a:rPr lang="en-US"/>
              <a:t>Investigations and disputes over commissions can cause reputational damage, loss of client trust, and wasted management time.</a:t>
            </a:r>
          </a:p>
        </p:txBody>
      </p:sp>
    </p:spTree>
    <p:extLst>
      <p:ext uri="{BB962C8B-B14F-4D97-AF65-F5344CB8AC3E}">
        <p14:creationId xmlns:p14="http://schemas.microsoft.com/office/powerpoint/2010/main" val="12481069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AA468-1247-1A51-B2C9-2AB6DA4714D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8C5D57E-2FC2-27C4-9FC1-3458BB725340}"/>
              </a:ext>
            </a:extLst>
          </p:cNvPr>
          <p:cNvSpPr>
            <a:spLocks noGrp="1"/>
          </p:cNvSpPr>
          <p:nvPr>
            <p:ph type="body" sz="quarter" idx="10"/>
          </p:nvPr>
        </p:nvSpPr>
        <p:spPr>
          <a:xfrm>
            <a:off x="659404" y="1182039"/>
            <a:ext cx="10872196" cy="437846"/>
          </a:xfrm>
        </p:spPr>
        <p:txBody>
          <a:bodyPr/>
          <a:lstStyle/>
          <a:p>
            <a:pPr algn="ctr"/>
            <a:r>
              <a:rPr lang="en-GB"/>
              <a:t>Commissions (2)</a:t>
            </a:r>
          </a:p>
        </p:txBody>
      </p:sp>
      <p:sp>
        <p:nvSpPr>
          <p:cNvPr id="3" name="Text Placeholder 2">
            <a:extLst>
              <a:ext uri="{FF2B5EF4-FFF2-40B4-BE49-F238E27FC236}">
                <a16:creationId xmlns:a16="http://schemas.microsoft.com/office/drawing/2014/main" id="{EBF4E30C-174C-AFC2-6FDF-2F40B6F38929}"/>
              </a:ext>
            </a:extLst>
          </p:cNvPr>
          <p:cNvSpPr>
            <a:spLocks noGrp="1"/>
          </p:cNvSpPr>
          <p:nvPr>
            <p:ph type="body" sz="quarter" idx="11"/>
          </p:nvPr>
        </p:nvSpPr>
        <p:spPr>
          <a:xfrm>
            <a:off x="659404" y="2021840"/>
            <a:ext cx="10872196" cy="3950336"/>
          </a:xfrm>
        </p:spPr>
        <p:txBody>
          <a:bodyPr lIns="91440" tIns="45720" rIns="91440" bIns="45720" anchor="t"/>
          <a:lstStyle/>
          <a:p>
            <a:pPr marL="342900" indent="-342900">
              <a:buFont typeface="Arial" panose="020B0604020202020204" pitchFamily="34" charset="0"/>
              <a:buChar char="•"/>
            </a:pPr>
            <a:r>
              <a:rPr lang="en-US"/>
              <a:t>Solution:</a:t>
            </a:r>
          </a:p>
          <a:p>
            <a:pPr marL="1028700" lvl="1" indent="-342900"/>
            <a:r>
              <a:rPr lang="en-US"/>
              <a:t>Be as specific as possible in TOBs about commission arrangements and the parameters of payments likely to be received.</a:t>
            </a:r>
          </a:p>
          <a:p>
            <a:pPr marL="1028700" lvl="1" indent="-342900"/>
            <a:r>
              <a:rPr lang="en-US"/>
              <a:t>Back this up with a policy and process for handling commissions:</a:t>
            </a:r>
          </a:p>
          <a:p>
            <a:pPr marL="1485900" lvl="2" indent="-342900"/>
            <a:r>
              <a:rPr lang="en-US"/>
              <a:t>Obtain specific, informed client consent where required.</a:t>
            </a:r>
          </a:p>
          <a:p>
            <a:pPr marL="1485900" lvl="2" indent="-342900"/>
            <a:r>
              <a:rPr lang="en-US"/>
              <a:t>Record consent and disclosures clearly.</a:t>
            </a:r>
          </a:p>
          <a:p>
            <a:pPr marL="1485900" lvl="2" indent="-342900"/>
            <a:r>
              <a:rPr lang="en-US"/>
              <a:t>Use tech systems to track, flag, and evidence compliance.</a:t>
            </a:r>
          </a:p>
          <a:p>
            <a:pPr marL="1485900" lvl="2" indent="-342900"/>
            <a:r>
              <a:rPr lang="en-US"/>
              <a:t>Regularly review TOBs and policies to ensure they remain compliant with both legal and regulatory requirements.</a:t>
            </a:r>
          </a:p>
        </p:txBody>
      </p:sp>
    </p:spTree>
    <p:extLst>
      <p:ext uri="{BB962C8B-B14F-4D97-AF65-F5344CB8AC3E}">
        <p14:creationId xmlns:p14="http://schemas.microsoft.com/office/powerpoint/2010/main" val="14047217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DE3A3-D88A-4F02-C573-E87A533D307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41D39A2-7379-7D67-71D4-65A1FB54C168}"/>
              </a:ext>
            </a:extLst>
          </p:cNvPr>
          <p:cNvSpPr>
            <a:spLocks noGrp="1"/>
          </p:cNvSpPr>
          <p:nvPr>
            <p:ph type="body" sz="quarter" idx="10"/>
          </p:nvPr>
        </p:nvSpPr>
        <p:spPr>
          <a:xfrm>
            <a:off x="659404" y="867079"/>
            <a:ext cx="10872196" cy="437846"/>
          </a:xfrm>
        </p:spPr>
        <p:txBody>
          <a:bodyPr/>
          <a:lstStyle/>
          <a:p>
            <a:pPr algn="ctr"/>
            <a:r>
              <a:rPr lang="en-GB"/>
              <a:t>Additional Services</a:t>
            </a:r>
          </a:p>
        </p:txBody>
      </p:sp>
      <p:sp>
        <p:nvSpPr>
          <p:cNvPr id="3" name="Text Placeholder 2">
            <a:extLst>
              <a:ext uri="{FF2B5EF4-FFF2-40B4-BE49-F238E27FC236}">
                <a16:creationId xmlns:a16="http://schemas.microsoft.com/office/drawing/2014/main" id="{CBB6C4D6-8EB6-0C92-E225-531E3074B9C6}"/>
              </a:ext>
            </a:extLst>
          </p:cNvPr>
          <p:cNvSpPr>
            <a:spLocks noGrp="1"/>
          </p:cNvSpPr>
          <p:nvPr>
            <p:ph type="body" sz="quarter" idx="11"/>
          </p:nvPr>
        </p:nvSpPr>
        <p:spPr>
          <a:xfrm>
            <a:off x="659404" y="1190625"/>
            <a:ext cx="10872196" cy="4781551"/>
          </a:xfrm>
        </p:spPr>
        <p:txBody>
          <a:bodyPr lIns="91440" tIns="45720" rIns="91440" bIns="45720" anchor="t"/>
          <a:lstStyle/>
          <a:p>
            <a:pPr marL="342900" indent="-342900">
              <a:buFont typeface="Arial" panose="020B0604020202020204" pitchFamily="34" charset="0"/>
              <a:buChar char="•"/>
            </a:pPr>
            <a:r>
              <a:rPr lang="en-US"/>
              <a:t>Problem:</a:t>
            </a:r>
          </a:p>
          <a:p>
            <a:pPr marL="1028700" lvl="1" indent="-342900"/>
            <a:r>
              <a:rPr lang="en-US"/>
              <a:t>Many TOBs don’t include a clause covering additional or ad hoc work when clients ask quick questions or when matters evolve beyond the original scope.</a:t>
            </a:r>
          </a:p>
          <a:p>
            <a:pPr marL="342900" indent="-342900">
              <a:buFont typeface="Arial" panose="020B0604020202020204" pitchFamily="34" charset="0"/>
              <a:buChar char="•"/>
            </a:pPr>
            <a:r>
              <a:rPr lang="en-US"/>
              <a:t>Impact:</a:t>
            </a:r>
          </a:p>
          <a:p>
            <a:pPr marL="1028700" lvl="1" indent="-342900"/>
            <a:r>
              <a:rPr lang="en-US"/>
              <a:t>Leads to retainer creep and clients become high-risk and unprofitable.</a:t>
            </a:r>
          </a:p>
          <a:p>
            <a:pPr marL="1028700" lvl="1" indent="-342900"/>
            <a:r>
              <a:rPr lang="en-US"/>
              <a:t>Extra work may sit outside the protections of the LOE/TOBs.</a:t>
            </a:r>
          </a:p>
          <a:p>
            <a:pPr marL="1028700" lvl="1" indent="-342900"/>
            <a:r>
              <a:rPr lang="en-US"/>
              <a:t>Estimated losses of £9,000 to £150,000 per fee earner, per year.</a:t>
            </a:r>
          </a:p>
          <a:p>
            <a:pPr marL="1028700" lvl="1" indent="-342900"/>
            <a:r>
              <a:rPr lang="en-US"/>
              <a:t>Increases the risk of disputes over fees, scope, and expectations.</a:t>
            </a:r>
          </a:p>
          <a:p>
            <a:pPr marL="342900" indent="-342900">
              <a:buFont typeface="Arial" panose="020B0604020202020204" pitchFamily="34" charset="0"/>
              <a:buChar char="•"/>
            </a:pPr>
            <a:r>
              <a:rPr lang="en-US"/>
              <a:t>Solution:</a:t>
            </a:r>
          </a:p>
          <a:p>
            <a:pPr marL="1028700" lvl="1" indent="-342900"/>
            <a:r>
              <a:rPr lang="en-US"/>
              <a:t>Add a clear “further services” clause in your TOBs or engagement letters.</a:t>
            </a:r>
          </a:p>
          <a:p>
            <a:pPr marL="1028700" lvl="1" indent="-342900"/>
            <a:r>
              <a:rPr lang="en-US"/>
              <a:t>Support this with a simple policy and process so staff can:</a:t>
            </a:r>
          </a:p>
          <a:p>
            <a:pPr marL="1485900" lvl="2" indent="-342900"/>
            <a:r>
              <a:rPr lang="en-US"/>
              <a:t>Spot when work goes beyond the original scope.</a:t>
            </a:r>
          </a:p>
          <a:p>
            <a:pPr marL="1485900" lvl="2" indent="-342900"/>
            <a:r>
              <a:rPr lang="en-US"/>
              <a:t>Capture it within the LOE/TOBs (often just by sending a short email).</a:t>
            </a:r>
          </a:p>
          <a:p>
            <a:pPr marL="1028700" lvl="1" indent="-342900"/>
            <a:r>
              <a:rPr lang="en-US"/>
              <a:t>This protects the firm, ensures fairness, and helps increase profitability.</a:t>
            </a:r>
          </a:p>
        </p:txBody>
      </p:sp>
    </p:spTree>
    <p:extLst>
      <p:ext uri="{BB962C8B-B14F-4D97-AF65-F5344CB8AC3E}">
        <p14:creationId xmlns:p14="http://schemas.microsoft.com/office/powerpoint/2010/main" val="23661423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B9812-8E98-084A-2C7E-AB1E330FB18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CD10346-A351-C2A4-257C-7B7BDBFE9940}"/>
              </a:ext>
            </a:extLst>
          </p:cNvPr>
          <p:cNvSpPr>
            <a:spLocks noGrp="1"/>
          </p:cNvSpPr>
          <p:nvPr>
            <p:ph type="body" sz="quarter" idx="10"/>
          </p:nvPr>
        </p:nvSpPr>
        <p:spPr>
          <a:xfrm>
            <a:off x="659404" y="962329"/>
            <a:ext cx="10872196" cy="437846"/>
          </a:xfrm>
        </p:spPr>
        <p:txBody>
          <a:bodyPr/>
          <a:lstStyle/>
          <a:p>
            <a:pPr algn="ctr"/>
            <a:r>
              <a:rPr lang="en-US"/>
              <a:t>Closing / Final Takeaways</a:t>
            </a:r>
            <a:endParaRPr lang="en-GB"/>
          </a:p>
        </p:txBody>
      </p:sp>
      <p:sp>
        <p:nvSpPr>
          <p:cNvPr id="3" name="Text Placeholder 2">
            <a:extLst>
              <a:ext uri="{FF2B5EF4-FFF2-40B4-BE49-F238E27FC236}">
                <a16:creationId xmlns:a16="http://schemas.microsoft.com/office/drawing/2014/main" id="{5F7549F8-ADD3-1B67-4ECA-42237EEEC957}"/>
              </a:ext>
            </a:extLst>
          </p:cNvPr>
          <p:cNvSpPr>
            <a:spLocks noGrp="1"/>
          </p:cNvSpPr>
          <p:nvPr>
            <p:ph type="body" sz="quarter" idx="11"/>
          </p:nvPr>
        </p:nvSpPr>
        <p:spPr>
          <a:xfrm>
            <a:off x="659404" y="1581150"/>
            <a:ext cx="10872196" cy="4391026"/>
          </a:xfrm>
        </p:spPr>
        <p:txBody>
          <a:bodyPr lIns="91440" tIns="45720" rIns="91440" bIns="45720" anchor="t"/>
          <a:lstStyle/>
          <a:p>
            <a:pPr marL="342900" indent="-342900">
              <a:buFont typeface="Arial" panose="020B0604020202020204" pitchFamily="34" charset="0"/>
              <a:buChar char="•"/>
            </a:pPr>
            <a:r>
              <a:rPr lang="en-US"/>
              <a:t>How to keep your TOBs up to date and effective: </a:t>
            </a:r>
          </a:p>
          <a:p>
            <a:pPr marL="1028700" lvl="1" indent="-342900"/>
            <a:r>
              <a:rPr lang="en-US"/>
              <a:t>Review annually to ensure they reflect current law and regulation.</a:t>
            </a:r>
          </a:p>
          <a:p>
            <a:pPr marL="1028700" lvl="1" indent="-342900"/>
            <a:r>
              <a:rPr lang="en-US"/>
              <a:t>Use a checklist to identify gaps and track updates.</a:t>
            </a:r>
          </a:p>
          <a:p>
            <a:pPr marL="1028700" lvl="1" indent="-342900"/>
            <a:r>
              <a:rPr lang="en-US"/>
              <a:t>Align TOBs with LOEs to avoid conflicts and inconsistencies.</a:t>
            </a:r>
          </a:p>
          <a:p>
            <a:pPr marL="1028700" lvl="1" indent="-342900"/>
            <a:r>
              <a:rPr lang="en-US"/>
              <a:t>Cross-check with regulator and insurer requirements to maintain compliance.</a:t>
            </a:r>
          </a:p>
          <a:p>
            <a:pPr marL="342900" indent="-342900">
              <a:buFont typeface="Arial" panose="020B0604020202020204" pitchFamily="34" charset="0"/>
              <a:buChar char="•"/>
            </a:pPr>
            <a:r>
              <a:rPr lang="en-US"/>
              <a:t>Train staff so they know what’s in the TOBs and why. Back this up with supporting policies so protections can be applied consistently in practice.</a:t>
            </a:r>
          </a:p>
        </p:txBody>
      </p:sp>
    </p:spTree>
    <p:extLst>
      <p:ext uri="{BB962C8B-B14F-4D97-AF65-F5344CB8AC3E}">
        <p14:creationId xmlns:p14="http://schemas.microsoft.com/office/powerpoint/2010/main" val="35530857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56210A4-B441-7319-A864-02957C28B332}"/>
              </a:ext>
            </a:extLst>
          </p:cNvPr>
          <p:cNvSpPr txBox="1">
            <a:spLocks/>
          </p:cNvSpPr>
          <p:nvPr/>
        </p:nvSpPr>
        <p:spPr>
          <a:xfrm>
            <a:off x="675774" y="1489106"/>
            <a:ext cx="2415674" cy="4373789"/>
          </a:xfrm>
          <a:prstGeom prst="rect">
            <a:avLst/>
          </a:prstGeom>
        </p:spPr>
        <p:txBody>
          <a:bodyPr lIns="91440" tIns="45720" rIns="91440" bIns="45720" anchor="b"/>
          <a:lstStyle>
            <a:lvl1pPr algn="l" defTabSz="914400" rtl="0" eaLnBrk="1" latinLnBrk="0" hangingPunct="1">
              <a:lnSpc>
                <a:spcPct val="90000"/>
              </a:lnSpc>
              <a:spcBef>
                <a:spcPct val="0"/>
              </a:spcBef>
              <a:buNone/>
              <a:defRPr sz="4000" kern="1200">
                <a:solidFill>
                  <a:schemeClr val="accent2"/>
                </a:solidFill>
                <a:latin typeface="+mj-lt"/>
                <a:ea typeface="+mj-ea"/>
                <a:cs typeface="+mj-cs"/>
              </a:defRPr>
            </a:lvl1pPr>
          </a:lstStyle>
          <a:p>
            <a:pPr>
              <a:spcBef>
                <a:spcPts val="1000"/>
              </a:spcBef>
            </a:pPr>
            <a:r>
              <a:rPr lang="en-US" sz="1100" b="1">
                <a:ea typeface="+mj-lt"/>
                <a:cs typeface="+mj-lt"/>
              </a:rPr>
              <a:t>Disclaimer</a:t>
            </a:r>
            <a:br>
              <a:rPr lang="en-US" sz="800">
                <a:ea typeface="+mj-lt"/>
                <a:cs typeface="+mj-lt"/>
              </a:rPr>
            </a:br>
            <a:r>
              <a:rPr lang="en-US" sz="800" b="1">
                <a:solidFill>
                  <a:schemeClr val="tx1"/>
                </a:solidFill>
                <a:ea typeface="+mj-lt"/>
                <a:cs typeface="+mj-lt"/>
              </a:rPr>
              <a:t>.</a:t>
            </a:r>
            <a:br>
              <a:rPr lang="en-US" sz="800">
                <a:solidFill>
                  <a:schemeClr val="bg1"/>
                </a:solidFill>
                <a:ea typeface="+mj-lt"/>
                <a:cs typeface="+mj-lt"/>
              </a:rPr>
            </a:br>
            <a:r>
              <a:rPr lang="en-US" sz="800">
                <a:solidFill>
                  <a:schemeClr val="bg1"/>
                </a:solidFill>
                <a:ea typeface="+mj-lt"/>
                <a:cs typeface="+mj-lt"/>
              </a:rPr>
              <a:t>Please note that the information contained in this presentation is provided for general informational purposes only. It does not constitute any form of legal or other professional advice, and you should not use it as a substitute for advice tailored to your specific circumstances. </a:t>
            </a:r>
          </a:p>
          <a:p>
            <a:pPr>
              <a:spcBef>
                <a:spcPts val="1000"/>
              </a:spcBef>
            </a:pPr>
            <a:r>
              <a:rPr lang="en-US" sz="800">
                <a:solidFill>
                  <a:schemeClr val="bg1"/>
                </a:solidFill>
              </a:rPr>
              <a:t>We disclaim all and any </a:t>
            </a:r>
            <a:r>
              <a:rPr lang="en-US" sz="800">
                <a:solidFill>
                  <a:schemeClr val="bg1"/>
                </a:solidFill>
                <a:ea typeface="+mj-lt"/>
                <a:cs typeface="+mj-lt"/>
              </a:rPr>
              <a:t>liability for any actions you take (or omit to take) in reliance upon the contents of this presentation. </a:t>
            </a:r>
            <a:endParaRPr lang="en-US" sz="800">
              <a:solidFill>
                <a:schemeClr val="bg1"/>
              </a:solidFill>
            </a:endParaRPr>
          </a:p>
          <a:p>
            <a:pPr>
              <a:spcBef>
                <a:spcPts val="1000"/>
              </a:spcBef>
            </a:pPr>
            <a:r>
              <a:rPr lang="en-US" sz="800">
                <a:solidFill>
                  <a:schemeClr val="bg1"/>
                </a:solidFill>
              </a:rPr>
              <a:t>Our contact details are below should you wish to contact us for professional advice.</a:t>
            </a:r>
          </a:p>
          <a:p>
            <a:pPr>
              <a:spcBef>
                <a:spcPts val="1000"/>
              </a:spcBef>
            </a:pPr>
            <a:r>
              <a:rPr lang="en-US" sz="800">
                <a:solidFill>
                  <a:schemeClr val="bg1"/>
                </a:solidFill>
              </a:rPr>
              <a:t>Risk@kareneckstein.co.uk</a:t>
            </a:r>
            <a:endParaRPr lang="en-US">
              <a:solidFill>
                <a:schemeClr val="bg1"/>
              </a:solidFill>
            </a:endParaRPr>
          </a:p>
          <a:p>
            <a:pPr>
              <a:spcBef>
                <a:spcPts val="1000"/>
              </a:spcBef>
            </a:pPr>
            <a:r>
              <a:rPr lang="en-US" sz="800">
                <a:solidFill>
                  <a:schemeClr val="bg1"/>
                </a:solidFill>
              </a:rPr>
              <a:t>07973627039</a:t>
            </a:r>
            <a:endParaRPr lang="en-US">
              <a:solidFill>
                <a:schemeClr val="bg1"/>
              </a:solidFill>
            </a:endParaRPr>
          </a:p>
        </p:txBody>
      </p:sp>
      <p:sp>
        <p:nvSpPr>
          <p:cNvPr id="5" name="Title 4">
            <a:extLst>
              <a:ext uri="{FF2B5EF4-FFF2-40B4-BE49-F238E27FC236}">
                <a16:creationId xmlns:a16="http://schemas.microsoft.com/office/drawing/2014/main" id="{1AB9A513-F982-7911-701B-3B60FC8AFDDE}"/>
              </a:ext>
            </a:extLst>
          </p:cNvPr>
          <p:cNvSpPr>
            <a:spLocks noGrp="1"/>
          </p:cNvSpPr>
          <p:nvPr>
            <p:ph type="title"/>
          </p:nvPr>
        </p:nvSpPr>
        <p:spPr/>
        <p:txBody>
          <a:bodyPr lIns="91440" tIns="45720" rIns="91440" bIns="45720" anchor="b"/>
          <a:lstStyle/>
          <a:p>
            <a:pPr>
              <a:spcBef>
                <a:spcPts val="600"/>
              </a:spcBef>
            </a:pPr>
            <a:r>
              <a:rPr lang="en-US"/>
              <a:t>C</a:t>
            </a:r>
            <a:r>
              <a:rPr lang="en-GB" err="1"/>
              <a:t>ommon</a:t>
            </a:r>
            <a:r>
              <a:rPr lang="en-GB"/>
              <a:t> Issues with Terms of Business</a:t>
            </a:r>
            <a:br>
              <a:rPr lang="en-GB">
                <a:solidFill>
                  <a:schemeClr val="bg1"/>
                </a:solidFill>
              </a:rPr>
            </a:br>
            <a:br>
              <a:rPr lang="en-GB"/>
            </a:br>
            <a:r>
              <a:rPr lang="en-GB" sz="2000">
                <a:solidFill>
                  <a:schemeClr val="bg1"/>
                </a:solidFill>
              </a:rPr>
              <a:t>Presented by Polly Coram for The </a:t>
            </a:r>
            <a:r>
              <a:rPr lang="en-GB" sz="2000" err="1">
                <a:solidFill>
                  <a:schemeClr val="bg1"/>
                </a:solidFill>
              </a:rPr>
              <a:t>RiskBites</a:t>
            </a:r>
            <a:r>
              <a:rPr lang="en-GB" sz="2000">
                <a:solidFill>
                  <a:schemeClr val="bg1"/>
                </a:solidFill>
              </a:rPr>
              <a:t> ® Club​​</a:t>
            </a:r>
            <a:br>
              <a:rPr lang="en-GB"/>
            </a:br>
            <a:r>
              <a:rPr lang="en-GB" sz="2000"/>
              <a:t>For more information contact: polly@kareneckstein.co.uk</a:t>
            </a:r>
            <a:endParaRPr lang="en-US"/>
          </a:p>
        </p:txBody>
      </p:sp>
    </p:spTree>
    <p:extLst>
      <p:ext uri="{BB962C8B-B14F-4D97-AF65-F5344CB8AC3E}">
        <p14:creationId xmlns:p14="http://schemas.microsoft.com/office/powerpoint/2010/main" val="12386533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8CDF8-EF0B-0EC6-D082-FFDB338D03D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4D01392-D999-1953-43C4-91D83021C9AF}"/>
              </a:ext>
            </a:extLst>
          </p:cNvPr>
          <p:cNvSpPr>
            <a:spLocks noGrp="1"/>
          </p:cNvSpPr>
          <p:nvPr>
            <p:ph type="body" sz="quarter" idx="10"/>
          </p:nvPr>
        </p:nvSpPr>
        <p:spPr>
          <a:xfrm>
            <a:off x="659902" y="1892080"/>
            <a:ext cx="10872196" cy="437846"/>
          </a:xfrm>
        </p:spPr>
        <p:txBody>
          <a:bodyPr/>
          <a:lstStyle/>
          <a:p>
            <a:pPr algn="ctr"/>
            <a:r>
              <a:rPr lang="en-GB"/>
              <a:t>Regulatory &amp; Compliance Gaps – Introduction</a:t>
            </a:r>
          </a:p>
        </p:txBody>
      </p:sp>
      <p:sp>
        <p:nvSpPr>
          <p:cNvPr id="3" name="Text Placeholder 2">
            <a:extLst>
              <a:ext uri="{FF2B5EF4-FFF2-40B4-BE49-F238E27FC236}">
                <a16:creationId xmlns:a16="http://schemas.microsoft.com/office/drawing/2014/main" id="{15BF1918-493A-CAE5-B9D1-1EBDB7036FFD}"/>
              </a:ext>
            </a:extLst>
          </p:cNvPr>
          <p:cNvSpPr>
            <a:spLocks noGrp="1"/>
          </p:cNvSpPr>
          <p:nvPr>
            <p:ph type="body" sz="quarter" idx="11"/>
          </p:nvPr>
        </p:nvSpPr>
        <p:spPr>
          <a:xfrm>
            <a:off x="659404" y="2676525"/>
            <a:ext cx="10872196" cy="3295649"/>
          </a:xfrm>
        </p:spPr>
        <p:txBody>
          <a:bodyPr lIns="91440" tIns="45720" rIns="91440" bIns="45720" anchor="t"/>
          <a:lstStyle/>
          <a:p>
            <a:pPr marL="342900" indent="-342900">
              <a:buFont typeface="Arial" panose="020B0604020202020204" pitchFamily="34" charset="0"/>
              <a:buChar char="•"/>
            </a:pPr>
            <a:r>
              <a:rPr lang="en-US"/>
              <a:t>Many TOBs don’t keep pace with changing regulation, particularly where firms are subject to multiple regulators. </a:t>
            </a:r>
          </a:p>
          <a:p>
            <a:pPr marL="342900" indent="-342900">
              <a:buFont typeface="Arial" panose="020B0604020202020204" pitchFamily="34" charset="0"/>
              <a:buChar char="•"/>
            </a:pPr>
            <a:r>
              <a:rPr lang="en-US"/>
              <a:t>What looks like a small omission on paper can in fact amount to a breach of legal or regulatory duties, with consequences ranging from disciplinary findings, legal sanctions, or even criminal offences, alongside reputational damage.</a:t>
            </a:r>
          </a:p>
        </p:txBody>
      </p:sp>
    </p:spTree>
    <p:extLst>
      <p:ext uri="{BB962C8B-B14F-4D97-AF65-F5344CB8AC3E}">
        <p14:creationId xmlns:p14="http://schemas.microsoft.com/office/powerpoint/2010/main" val="24113807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71B84-0216-30FB-20F8-D9FC16EE4C5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DEF49DE-5803-A661-1B9E-83D5013FAF53}"/>
              </a:ext>
            </a:extLst>
          </p:cNvPr>
          <p:cNvSpPr>
            <a:spLocks noGrp="1"/>
          </p:cNvSpPr>
          <p:nvPr>
            <p:ph type="body" sz="quarter" idx="10"/>
          </p:nvPr>
        </p:nvSpPr>
        <p:spPr>
          <a:xfrm>
            <a:off x="659404" y="1025305"/>
            <a:ext cx="10872196" cy="437846"/>
          </a:xfrm>
        </p:spPr>
        <p:txBody>
          <a:bodyPr/>
          <a:lstStyle/>
          <a:p>
            <a:pPr algn="ctr"/>
            <a:r>
              <a:rPr lang="en-GB"/>
              <a:t>Anti-Bribery &amp; AML (1)</a:t>
            </a:r>
          </a:p>
        </p:txBody>
      </p:sp>
      <p:sp>
        <p:nvSpPr>
          <p:cNvPr id="3" name="Text Placeholder 2">
            <a:extLst>
              <a:ext uri="{FF2B5EF4-FFF2-40B4-BE49-F238E27FC236}">
                <a16:creationId xmlns:a16="http://schemas.microsoft.com/office/drawing/2014/main" id="{6CC3A9D0-3C12-7F6E-33FE-4652E968ABF1}"/>
              </a:ext>
            </a:extLst>
          </p:cNvPr>
          <p:cNvSpPr>
            <a:spLocks noGrp="1"/>
          </p:cNvSpPr>
          <p:nvPr>
            <p:ph type="body" sz="quarter" idx="11"/>
          </p:nvPr>
        </p:nvSpPr>
        <p:spPr>
          <a:xfrm>
            <a:off x="659404" y="1952625"/>
            <a:ext cx="10872196" cy="4019550"/>
          </a:xfrm>
        </p:spPr>
        <p:txBody>
          <a:bodyPr lIns="91440" tIns="45720" rIns="91440" bIns="45720" anchor="t"/>
          <a:lstStyle/>
          <a:p>
            <a:pPr marL="342900" indent="-342900">
              <a:buFont typeface="Arial" panose="020B0604020202020204" pitchFamily="34" charset="0"/>
              <a:buChar char="•"/>
            </a:pPr>
            <a:r>
              <a:rPr lang="en-US"/>
              <a:t>Problem:</a:t>
            </a:r>
          </a:p>
          <a:p>
            <a:pPr marL="1028700" lvl="1" indent="-342900"/>
            <a:r>
              <a:rPr lang="en-US"/>
              <a:t>Not covered at all in TOBs or mentioned without supporting policies.</a:t>
            </a:r>
          </a:p>
          <a:p>
            <a:pPr marL="1028700" lvl="1" indent="-342900"/>
            <a:r>
              <a:rPr lang="en-US"/>
              <a:t>Doesn’t address emerging risks such as ACSP and failure to prevent fraud obligations.</a:t>
            </a:r>
          </a:p>
          <a:p>
            <a:pPr marL="1028700" lvl="1" indent="-342900"/>
            <a:r>
              <a:rPr lang="en-US"/>
              <a:t>Staff often left without clear guidance or tools to comply with obligations in the TOBs.</a:t>
            </a:r>
          </a:p>
          <a:p>
            <a:pPr marL="342900" indent="-342900">
              <a:buFont typeface="Arial" panose="020B0604020202020204" pitchFamily="34" charset="0"/>
              <a:buChar char="•"/>
            </a:pPr>
            <a:r>
              <a:rPr lang="en-US"/>
              <a:t>Impact:</a:t>
            </a:r>
          </a:p>
          <a:p>
            <a:pPr marL="1028700" lvl="1" indent="-342900"/>
            <a:r>
              <a:rPr lang="en-US"/>
              <a:t>Unclear guidance creates uncertainty for staff and increases risk of non-compliance.</a:t>
            </a:r>
          </a:p>
          <a:p>
            <a:pPr marL="1028700" lvl="1" indent="-342900"/>
            <a:r>
              <a:rPr lang="en-US"/>
              <a:t>Regulatory disciplinary action, legal sanctions, and even criminal offences.</a:t>
            </a:r>
          </a:p>
          <a:p>
            <a:pPr marL="1028700" lvl="1" indent="-342900"/>
            <a:r>
              <a:rPr lang="en-US"/>
              <a:t>Publicity of breaches causes severe reputational harm and loss of client trust.</a:t>
            </a:r>
          </a:p>
        </p:txBody>
      </p:sp>
    </p:spTree>
    <p:extLst>
      <p:ext uri="{BB962C8B-B14F-4D97-AF65-F5344CB8AC3E}">
        <p14:creationId xmlns:p14="http://schemas.microsoft.com/office/powerpoint/2010/main" val="26005532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83149-0817-93A2-AF2E-E8135593C12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8E14765-9D24-794C-6131-C630D190D46C}"/>
              </a:ext>
            </a:extLst>
          </p:cNvPr>
          <p:cNvSpPr>
            <a:spLocks noGrp="1"/>
          </p:cNvSpPr>
          <p:nvPr>
            <p:ph type="body" sz="quarter" idx="10"/>
          </p:nvPr>
        </p:nvSpPr>
        <p:spPr>
          <a:xfrm>
            <a:off x="659404" y="1025305"/>
            <a:ext cx="10872196" cy="437846"/>
          </a:xfrm>
        </p:spPr>
        <p:txBody>
          <a:bodyPr/>
          <a:lstStyle/>
          <a:p>
            <a:pPr algn="ctr"/>
            <a:r>
              <a:rPr lang="en-GB"/>
              <a:t>Anti-Bribery &amp; AML (2)</a:t>
            </a:r>
          </a:p>
        </p:txBody>
      </p:sp>
      <p:sp>
        <p:nvSpPr>
          <p:cNvPr id="3" name="Text Placeholder 2">
            <a:extLst>
              <a:ext uri="{FF2B5EF4-FFF2-40B4-BE49-F238E27FC236}">
                <a16:creationId xmlns:a16="http://schemas.microsoft.com/office/drawing/2014/main" id="{DC194B9D-D461-8F8D-5E99-14B793CC27FF}"/>
              </a:ext>
            </a:extLst>
          </p:cNvPr>
          <p:cNvSpPr>
            <a:spLocks noGrp="1"/>
          </p:cNvSpPr>
          <p:nvPr>
            <p:ph type="body" sz="quarter" idx="11"/>
          </p:nvPr>
        </p:nvSpPr>
        <p:spPr>
          <a:xfrm>
            <a:off x="659404" y="2133600"/>
            <a:ext cx="10872196" cy="3838575"/>
          </a:xfrm>
        </p:spPr>
        <p:txBody>
          <a:bodyPr lIns="91440" tIns="45720" rIns="91440" bIns="45720" anchor="t"/>
          <a:lstStyle/>
          <a:p>
            <a:pPr marL="342900" indent="-342900">
              <a:buFont typeface="Arial" panose="020B0604020202020204" pitchFamily="34" charset="0"/>
              <a:buChar char="•"/>
            </a:pPr>
            <a:r>
              <a:rPr lang="en-US"/>
              <a:t>Solution:</a:t>
            </a:r>
          </a:p>
          <a:p>
            <a:pPr marL="1028700" lvl="1" indent="-342900"/>
            <a:r>
              <a:rPr lang="en-US"/>
              <a:t>Insert clear anti-bribery and AML clauses in TOBs.</a:t>
            </a:r>
          </a:p>
          <a:p>
            <a:pPr marL="1028700" lvl="1" indent="-342900"/>
            <a:r>
              <a:rPr lang="en-US"/>
              <a:t>Ensure you are covering emerging risks such as ACSP and fraud prevention.</a:t>
            </a:r>
          </a:p>
          <a:p>
            <a:pPr marL="1028700" lvl="1" indent="-342900"/>
            <a:r>
              <a:rPr lang="en-US"/>
              <a:t>Back them up with live policies that staff understand and follow.</a:t>
            </a:r>
          </a:p>
          <a:p>
            <a:pPr marL="1028700" lvl="1" indent="-342900"/>
            <a:r>
              <a:rPr lang="en-US"/>
              <a:t>Keep detailed records – such as an anti-bribery log or tech solutions to support AML checks, sanctions screening, and ACSP obligations.</a:t>
            </a:r>
          </a:p>
          <a:p>
            <a:pPr marL="1028700" lvl="1" indent="-342900"/>
            <a:r>
              <a:rPr lang="en-US"/>
              <a:t>Provide flowcharts/checklists to help staff follow the right process consistently.</a:t>
            </a:r>
          </a:p>
        </p:txBody>
      </p:sp>
    </p:spTree>
    <p:extLst>
      <p:ext uri="{BB962C8B-B14F-4D97-AF65-F5344CB8AC3E}">
        <p14:creationId xmlns:p14="http://schemas.microsoft.com/office/powerpoint/2010/main" val="4061510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CA808-CA1A-12E6-C16C-BB5398B1154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0F50CE0-D1C2-838C-E358-20CCBD9B6540}"/>
              </a:ext>
            </a:extLst>
          </p:cNvPr>
          <p:cNvSpPr>
            <a:spLocks noGrp="1"/>
          </p:cNvSpPr>
          <p:nvPr>
            <p:ph type="body" sz="quarter" idx="10"/>
          </p:nvPr>
        </p:nvSpPr>
        <p:spPr>
          <a:xfrm>
            <a:off x="659404" y="885825"/>
            <a:ext cx="10872196" cy="437846"/>
          </a:xfrm>
        </p:spPr>
        <p:txBody>
          <a:bodyPr/>
          <a:lstStyle/>
          <a:p>
            <a:pPr algn="ctr"/>
            <a:r>
              <a:rPr lang="en-GB"/>
              <a:t>Out-of-Date Regulatory Clauses</a:t>
            </a:r>
          </a:p>
        </p:txBody>
      </p:sp>
      <p:sp>
        <p:nvSpPr>
          <p:cNvPr id="3" name="Text Placeholder 2">
            <a:extLst>
              <a:ext uri="{FF2B5EF4-FFF2-40B4-BE49-F238E27FC236}">
                <a16:creationId xmlns:a16="http://schemas.microsoft.com/office/drawing/2014/main" id="{159BE9A4-4671-A2FB-1CB6-D1B6B57A9931}"/>
              </a:ext>
            </a:extLst>
          </p:cNvPr>
          <p:cNvSpPr>
            <a:spLocks noGrp="1"/>
          </p:cNvSpPr>
          <p:nvPr>
            <p:ph type="body" sz="quarter" idx="11"/>
          </p:nvPr>
        </p:nvSpPr>
        <p:spPr>
          <a:xfrm>
            <a:off x="659404" y="1276350"/>
            <a:ext cx="10872196" cy="4695825"/>
          </a:xfrm>
        </p:spPr>
        <p:txBody>
          <a:bodyPr lIns="91440" tIns="45720" rIns="91440" bIns="45720" anchor="t"/>
          <a:lstStyle/>
          <a:p>
            <a:pPr marL="342900" indent="-342900">
              <a:buFont typeface="Arial" panose="020B0604020202020204" pitchFamily="34" charset="0"/>
              <a:buChar char="•"/>
            </a:pPr>
            <a:r>
              <a:rPr lang="en-US"/>
              <a:t>Problem:</a:t>
            </a:r>
          </a:p>
          <a:p>
            <a:pPr marL="1028700" lvl="1" indent="-342900"/>
            <a:r>
              <a:rPr lang="en-US"/>
              <a:t>TOBs written years ago, rarely reviewed.</a:t>
            </a:r>
          </a:p>
          <a:p>
            <a:pPr marL="1028700" lvl="1" indent="-342900"/>
            <a:r>
              <a:rPr lang="en-US"/>
              <a:t>Doesn’t reflect all applicable regulators or new legal duties.</a:t>
            </a:r>
          </a:p>
          <a:p>
            <a:pPr marL="1028700" lvl="1" indent="-342900"/>
            <a:r>
              <a:rPr lang="en-US"/>
              <a:t>Doesn’t reflect changes in circumstances (i.e. now a sole practitioner).</a:t>
            </a:r>
          </a:p>
          <a:p>
            <a:pPr marL="342900" indent="-342900">
              <a:buFont typeface="Arial" panose="020B0604020202020204" pitchFamily="34" charset="0"/>
              <a:buChar char="•"/>
            </a:pPr>
            <a:r>
              <a:rPr lang="en-US"/>
              <a:t>Impact:</a:t>
            </a:r>
          </a:p>
          <a:p>
            <a:pPr marL="1028700" lvl="1" indent="-342900"/>
            <a:r>
              <a:rPr lang="en-US"/>
              <a:t>Breach of  professional and sometimes legal duties, resulting in possible sanctions or criminal offences.</a:t>
            </a:r>
          </a:p>
          <a:p>
            <a:pPr marL="1028700" lvl="1" indent="-342900"/>
            <a:r>
              <a:rPr lang="en-US"/>
              <a:t>Damages client trust and relationships.</a:t>
            </a:r>
          </a:p>
          <a:p>
            <a:pPr marL="342900" indent="-342900">
              <a:buFont typeface="Arial" panose="020B0604020202020204" pitchFamily="34" charset="0"/>
              <a:buChar char="•"/>
            </a:pPr>
            <a:r>
              <a:rPr lang="en-US"/>
              <a:t>Solution:</a:t>
            </a:r>
          </a:p>
          <a:p>
            <a:pPr marL="1028700" lvl="1" indent="-342900"/>
            <a:r>
              <a:rPr lang="en-US"/>
              <a:t>Review TOBs at least annually.</a:t>
            </a:r>
          </a:p>
          <a:p>
            <a:pPr marL="1028700" lvl="1" indent="-342900"/>
            <a:r>
              <a:rPr lang="en-US"/>
              <a:t>Cross-check clauses against each regulator you are subject to.</a:t>
            </a:r>
          </a:p>
          <a:p>
            <a:pPr marL="1028700" lvl="1" indent="-342900"/>
            <a:r>
              <a:rPr lang="en-US"/>
              <a:t>Ensure internal ownership of monitoring compliance updates and noting any required changes to TOBs.</a:t>
            </a:r>
          </a:p>
        </p:txBody>
      </p:sp>
    </p:spTree>
    <p:extLst>
      <p:ext uri="{BB962C8B-B14F-4D97-AF65-F5344CB8AC3E}">
        <p14:creationId xmlns:p14="http://schemas.microsoft.com/office/powerpoint/2010/main" val="36267198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3EF41-F808-E3B5-D13D-ED017823670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C0E4274-9BE0-7073-05C3-4BF71E0343CB}"/>
              </a:ext>
            </a:extLst>
          </p:cNvPr>
          <p:cNvSpPr>
            <a:spLocks noGrp="1"/>
          </p:cNvSpPr>
          <p:nvPr>
            <p:ph type="body" sz="quarter" idx="10"/>
          </p:nvPr>
        </p:nvSpPr>
        <p:spPr>
          <a:xfrm>
            <a:off x="659404" y="1025305"/>
            <a:ext cx="10872196" cy="437846"/>
          </a:xfrm>
        </p:spPr>
        <p:txBody>
          <a:bodyPr/>
          <a:lstStyle/>
          <a:p>
            <a:pPr algn="ctr"/>
            <a:r>
              <a:rPr lang="en-GB"/>
              <a:t>Complaint Clauses (1)</a:t>
            </a:r>
          </a:p>
        </p:txBody>
      </p:sp>
      <p:sp>
        <p:nvSpPr>
          <p:cNvPr id="3" name="Text Placeholder 2">
            <a:extLst>
              <a:ext uri="{FF2B5EF4-FFF2-40B4-BE49-F238E27FC236}">
                <a16:creationId xmlns:a16="http://schemas.microsoft.com/office/drawing/2014/main" id="{D525BFDB-6870-1846-70D2-8B37B1EE47E0}"/>
              </a:ext>
            </a:extLst>
          </p:cNvPr>
          <p:cNvSpPr>
            <a:spLocks noGrp="1"/>
          </p:cNvSpPr>
          <p:nvPr>
            <p:ph type="body" sz="quarter" idx="11"/>
          </p:nvPr>
        </p:nvSpPr>
        <p:spPr>
          <a:xfrm>
            <a:off x="659404" y="1463152"/>
            <a:ext cx="10872196" cy="4509024"/>
          </a:xfrm>
        </p:spPr>
        <p:txBody>
          <a:bodyPr lIns="91440" tIns="45720" rIns="91440" bIns="45720" anchor="t"/>
          <a:lstStyle/>
          <a:p>
            <a:pPr marL="342900" indent="-342900">
              <a:buFont typeface="Arial" panose="020B0604020202020204" pitchFamily="34" charset="0"/>
              <a:buChar char="•"/>
            </a:pPr>
            <a:r>
              <a:rPr lang="en-US"/>
              <a:t>Problem:</a:t>
            </a:r>
          </a:p>
          <a:p>
            <a:pPr marL="1028700" lvl="1" indent="-342900"/>
            <a:r>
              <a:rPr lang="en-US"/>
              <a:t>Incorrect details for the regulator and any applicable complaints scheme.</a:t>
            </a:r>
          </a:p>
          <a:p>
            <a:pPr marL="1028700" lvl="1" indent="-342900"/>
            <a:r>
              <a:rPr lang="en-US"/>
              <a:t>Unrealistic timescales (e.g. “we’ll respond in 7 days”).</a:t>
            </a:r>
          </a:p>
          <a:p>
            <a:pPr marL="1028700" lvl="1" indent="-342900"/>
            <a:r>
              <a:rPr lang="en-US"/>
              <a:t>Wording not aligned with consumer obligations.</a:t>
            </a:r>
          </a:p>
          <a:p>
            <a:pPr marL="1028700" lvl="1" indent="-342900"/>
            <a:r>
              <a:rPr lang="en-US"/>
              <a:t>No </a:t>
            </a:r>
            <a:r>
              <a:rPr lang="en-US" err="1"/>
              <a:t>centralised</a:t>
            </a:r>
            <a:r>
              <a:rPr lang="en-US"/>
              <a:t> email for complaint notifications – risk of missed complaints if sent to someone who is absent.</a:t>
            </a:r>
          </a:p>
          <a:p>
            <a:pPr marL="342900" indent="-342900">
              <a:buFont typeface="Arial" panose="020B0604020202020204" pitchFamily="34" charset="0"/>
              <a:buChar char="•"/>
            </a:pPr>
            <a:r>
              <a:rPr lang="en-US"/>
              <a:t>Impact:</a:t>
            </a:r>
          </a:p>
          <a:p>
            <a:pPr marL="1028700" lvl="1" indent="-342900"/>
            <a:r>
              <a:rPr lang="en-US"/>
              <a:t>Non-compliance with regulator and legal duties, risking sanctions.</a:t>
            </a:r>
          </a:p>
          <a:p>
            <a:pPr marL="1028700" lvl="1" indent="-342900"/>
            <a:r>
              <a:rPr lang="en-US"/>
              <a:t>Missed opportunity to rebuild and strengthen the client relationship.</a:t>
            </a:r>
          </a:p>
          <a:p>
            <a:pPr marL="1028700" lvl="1" indent="-342900"/>
            <a:r>
              <a:rPr lang="en-US"/>
              <a:t>Complaints escalate unnecessarily to regulators.</a:t>
            </a:r>
          </a:p>
          <a:p>
            <a:pPr marL="1028700" lvl="1" indent="-342900"/>
            <a:r>
              <a:rPr lang="en-US"/>
              <a:t>Higher costs of investigating and responding when a client has been let down during the process, especially if escalated to a regulator.</a:t>
            </a:r>
          </a:p>
          <a:p>
            <a:pPr marL="1028700" lvl="1" indent="-342900"/>
            <a:r>
              <a:rPr lang="en-US"/>
              <a:t>Morale suffers when staff have to respond to hostile clients, reducing fee-earning capacity.</a:t>
            </a:r>
          </a:p>
        </p:txBody>
      </p:sp>
    </p:spTree>
    <p:extLst>
      <p:ext uri="{BB962C8B-B14F-4D97-AF65-F5344CB8AC3E}">
        <p14:creationId xmlns:p14="http://schemas.microsoft.com/office/powerpoint/2010/main" val="71915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C768D-4039-66D1-18D9-A658E190CC9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99D1BE2-F209-3386-CFB0-B5233F33F15F}"/>
              </a:ext>
            </a:extLst>
          </p:cNvPr>
          <p:cNvSpPr>
            <a:spLocks noGrp="1"/>
          </p:cNvSpPr>
          <p:nvPr>
            <p:ph type="body" sz="quarter" idx="10"/>
          </p:nvPr>
        </p:nvSpPr>
        <p:spPr>
          <a:xfrm>
            <a:off x="659404" y="1025305"/>
            <a:ext cx="10872196" cy="437846"/>
          </a:xfrm>
        </p:spPr>
        <p:txBody>
          <a:bodyPr/>
          <a:lstStyle/>
          <a:p>
            <a:pPr algn="ctr"/>
            <a:r>
              <a:rPr lang="en-GB"/>
              <a:t>Complaint Clauses (2)</a:t>
            </a:r>
          </a:p>
        </p:txBody>
      </p:sp>
      <p:sp>
        <p:nvSpPr>
          <p:cNvPr id="3" name="Text Placeholder 2">
            <a:extLst>
              <a:ext uri="{FF2B5EF4-FFF2-40B4-BE49-F238E27FC236}">
                <a16:creationId xmlns:a16="http://schemas.microsoft.com/office/drawing/2014/main" id="{F4CFB706-E283-A831-0431-82BB84FA6D0A}"/>
              </a:ext>
            </a:extLst>
          </p:cNvPr>
          <p:cNvSpPr>
            <a:spLocks noGrp="1"/>
          </p:cNvSpPr>
          <p:nvPr>
            <p:ph type="body" sz="quarter" idx="11"/>
          </p:nvPr>
        </p:nvSpPr>
        <p:spPr>
          <a:xfrm>
            <a:off x="659404" y="1562100"/>
            <a:ext cx="10872196" cy="4410075"/>
          </a:xfrm>
        </p:spPr>
        <p:txBody>
          <a:bodyPr lIns="91440" tIns="45720" rIns="91440" bIns="45720" anchor="t"/>
          <a:lstStyle/>
          <a:p>
            <a:pPr marL="342900" indent="-342900">
              <a:buFont typeface="Arial" panose="020B0604020202020204" pitchFamily="34" charset="0"/>
              <a:buChar char="•"/>
            </a:pPr>
            <a:r>
              <a:rPr lang="en-US"/>
              <a:t>Impact continued:</a:t>
            </a:r>
          </a:p>
          <a:p>
            <a:pPr marL="1028700" lvl="1" indent="-342900"/>
            <a:r>
              <a:rPr lang="en-US"/>
              <a:t>Reputational harm – can be caused by the client, involvement from the regulator, and any publicity – resulting in lost fees and future income.</a:t>
            </a:r>
          </a:p>
          <a:p>
            <a:pPr marL="342900" indent="-342900">
              <a:buFont typeface="Arial" panose="020B0604020202020204" pitchFamily="34" charset="0"/>
              <a:buChar char="•"/>
            </a:pPr>
            <a:r>
              <a:rPr lang="en-US"/>
              <a:t>Solution:</a:t>
            </a:r>
          </a:p>
          <a:p>
            <a:pPr marL="1028700" lvl="1" indent="-342900"/>
            <a:r>
              <a:rPr lang="en-US"/>
              <a:t>Ensure complaint clauses are compliant with both legal and regulatory requirements.</a:t>
            </a:r>
          </a:p>
          <a:p>
            <a:pPr marL="1028700" lvl="1" indent="-342900"/>
            <a:r>
              <a:rPr lang="en-US"/>
              <a:t>Ensure regulator and ombudsman contact details accurate and up to date.</a:t>
            </a:r>
          </a:p>
          <a:p>
            <a:pPr marL="1028700" lvl="1" indent="-342900"/>
            <a:r>
              <a:rPr lang="en-US"/>
              <a:t>Align timescales with what’s realistic for your firm.</a:t>
            </a:r>
          </a:p>
          <a:p>
            <a:pPr marL="1028700" lvl="1" indent="-342900"/>
            <a:r>
              <a:rPr lang="en-US"/>
              <a:t>Put in place a proper complaints policy with:</a:t>
            </a:r>
          </a:p>
          <a:p>
            <a:pPr marL="1485900" lvl="2" indent="-342900"/>
            <a:r>
              <a:rPr lang="en-US"/>
              <a:t>Clear timescales for response.</a:t>
            </a:r>
          </a:p>
          <a:p>
            <a:pPr marL="1485900" lvl="2" indent="-342900"/>
            <a:r>
              <a:rPr lang="en-US" err="1"/>
              <a:t>Centralised</a:t>
            </a:r>
            <a:r>
              <a:rPr lang="en-US"/>
              <a:t> complaints email to avoid missed complaints.</a:t>
            </a:r>
          </a:p>
          <a:p>
            <a:pPr marL="1485900" lvl="2" indent="-342900"/>
            <a:r>
              <a:rPr lang="en-US"/>
              <a:t>A process for staff to identify, escalate, and respond consistently and fairly.</a:t>
            </a:r>
          </a:p>
          <a:p>
            <a:pPr marL="1485900" lvl="2" indent="-342900"/>
            <a:r>
              <a:rPr lang="en-US"/>
              <a:t>Guidance on when to involve brokers/insurers if a potential circumstance of claim arises.</a:t>
            </a:r>
          </a:p>
        </p:txBody>
      </p:sp>
    </p:spTree>
    <p:extLst>
      <p:ext uri="{BB962C8B-B14F-4D97-AF65-F5344CB8AC3E}">
        <p14:creationId xmlns:p14="http://schemas.microsoft.com/office/powerpoint/2010/main" val="9985253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EAD981-3C71-FD7D-80E4-30D43A293B6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FF3EE63-236B-2E79-0DC1-3252AA863629}"/>
              </a:ext>
            </a:extLst>
          </p:cNvPr>
          <p:cNvSpPr>
            <a:spLocks noGrp="1"/>
          </p:cNvSpPr>
          <p:nvPr>
            <p:ph type="body" sz="quarter" idx="10"/>
          </p:nvPr>
        </p:nvSpPr>
        <p:spPr>
          <a:xfrm>
            <a:off x="659404" y="1025305"/>
            <a:ext cx="10872196" cy="1117820"/>
          </a:xfrm>
        </p:spPr>
        <p:txBody>
          <a:bodyPr/>
          <a:lstStyle/>
          <a:p>
            <a:pPr algn="ctr"/>
            <a:r>
              <a:rPr lang="en-GB"/>
              <a:t>Liability &amp; Insurance Weaknesses - Introduction</a:t>
            </a:r>
          </a:p>
        </p:txBody>
      </p:sp>
      <p:sp>
        <p:nvSpPr>
          <p:cNvPr id="3" name="Text Placeholder 2">
            <a:extLst>
              <a:ext uri="{FF2B5EF4-FFF2-40B4-BE49-F238E27FC236}">
                <a16:creationId xmlns:a16="http://schemas.microsoft.com/office/drawing/2014/main" id="{A8A5DC64-C9D7-0AA6-E305-BF21995F5C98}"/>
              </a:ext>
            </a:extLst>
          </p:cNvPr>
          <p:cNvSpPr>
            <a:spLocks noGrp="1"/>
          </p:cNvSpPr>
          <p:nvPr>
            <p:ph type="body" sz="quarter" idx="11"/>
          </p:nvPr>
        </p:nvSpPr>
        <p:spPr>
          <a:xfrm>
            <a:off x="659404" y="2514599"/>
            <a:ext cx="10872196" cy="3457575"/>
          </a:xfrm>
        </p:spPr>
        <p:txBody>
          <a:bodyPr lIns="91440" tIns="45720" rIns="91440" bIns="45720" anchor="t"/>
          <a:lstStyle/>
          <a:p>
            <a:pPr marL="342900" indent="-342900">
              <a:buFont typeface="Arial" panose="020B0604020202020204" pitchFamily="34" charset="0"/>
              <a:buChar char="•"/>
            </a:pPr>
            <a:r>
              <a:rPr lang="en-US"/>
              <a:t>Liability and insurance clauses are meant to protect your firm, but only if they’re drafted properly and are comprehensive. </a:t>
            </a:r>
          </a:p>
          <a:p>
            <a:pPr marL="342900" indent="-342900">
              <a:buFont typeface="Arial" panose="020B0604020202020204" pitchFamily="34" charset="0"/>
              <a:buChar char="•"/>
            </a:pPr>
            <a:r>
              <a:rPr lang="en-US"/>
              <a:t>Too often, caps are hidden, exclusions are missing, and PII clauses create more risk than protection.</a:t>
            </a:r>
            <a:endParaRPr lang="en-GB"/>
          </a:p>
        </p:txBody>
      </p:sp>
    </p:spTree>
    <p:extLst>
      <p:ext uri="{BB962C8B-B14F-4D97-AF65-F5344CB8AC3E}">
        <p14:creationId xmlns:p14="http://schemas.microsoft.com/office/powerpoint/2010/main" val="4187555499"/>
      </p:ext>
    </p:extLst>
  </p:cSld>
  <p:clrMapOvr>
    <a:masterClrMapping/>
  </p:clrMapOvr>
</p:sld>
</file>

<file path=ppt/theme/theme1.xml><?xml version="1.0" encoding="utf-8"?>
<a:theme xmlns:a="http://schemas.openxmlformats.org/drawingml/2006/main" name="Titles">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 slides">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End slide">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f0d60c3-ee2e-4b52-9658-95fded064de0">
      <Terms xmlns="http://schemas.microsoft.com/office/infopath/2007/PartnerControls"/>
    </lcf76f155ced4ddcb4097134ff3c332f>
    <TaxCatchAll xmlns="7afb9366-efe1-458b-9acd-a56fffd7047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4C423CC74FF05478CBED6F1CF167302" ma:contentTypeVersion="15" ma:contentTypeDescription="Create a new document." ma:contentTypeScope="" ma:versionID="f87f86dab6bc22f492a59c3722bf226c">
  <xsd:schema xmlns:xsd="http://www.w3.org/2001/XMLSchema" xmlns:xs="http://www.w3.org/2001/XMLSchema" xmlns:p="http://schemas.microsoft.com/office/2006/metadata/properties" xmlns:ns2="3f0d60c3-ee2e-4b52-9658-95fded064de0" xmlns:ns3="7afb9366-efe1-458b-9acd-a56fffd7047f" targetNamespace="http://schemas.microsoft.com/office/2006/metadata/properties" ma:root="true" ma:fieldsID="8f2c4b1b24784ddbe6d5b832bc24f8fb" ns2:_="" ns3:_="">
    <xsd:import namespace="3f0d60c3-ee2e-4b52-9658-95fded064de0"/>
    <xsd:import namespace="7afb9366-efe1-458b-9acd-a56fffd7047f"/>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bjectDetectorVersions" minOccurs="0"/>
                <xsd:element ref="ns2:MediaServiceGenerationTime" minOccurs="0"/>
                <xsd:element ref="ns2:MediaServiceEventHashCode" minOccurs="0"/>
                <xsd:element ref="ns2:MediaServiceDateTaken" minOccurs="0"/>
                <xsd:element ref="ns2:MediaServiceOCR" minOccurs="0"/>
                <xsd:element ref="ns2:MediaLengthInSeconds" minOccurs="0"/>
                <xsd:element ref="ns3:SharedWithUsers" minOccurs="0"/>
                <xsd:element ref="ns3:SharedWithDetail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0d60c3-ee2e-4b52-9658-95fded064de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a4bb7cd4-41bb-40b9-9594-4a571a61c27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afb9366-efe1-458b-9acd-a56fffd7047f"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ee0b8291-5ce6-462b-9e35-6c869b2c74b7}" ma:internalName="TaxCatchAll" ma:showField="CatchAllData" ma:web="7afb9366-efe1-458b-9acd-a56fffd7047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9527E2A-4D90-42E4-9C1A-D78A56305BC1}">
  <ds:schemaRefs>
    <ds:schemaRef ds:uri="3f0d60c3-ee2e-4b52-9658-95fded064de0"/>
    <ds:schemaRef ds:uri="7afb9366-efe1-458b-9acd-a56fffd7047f"/>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BA2F6D5D-FF96-4FC0-AA06-B4D9FD598660}">
  <ds:schemaRefs>
    <ds:schemaRef ds:uri="http://schemas.microsoft.com/sharepoint/v3/contenttype/forms"/>
  </ds:schemaRefs>
</ds:datastoreItem>
</file>

<file path=customXml/itemProps3.xml><?xml version="1.0" encoding="utf-8"?>
<ds:datastoreItem xmlns:ds="http://schemas.openxmlformats.org/officeDocument/2006/customXml" ds:itemID="{DAB2F609-4A52-43BA-8E59-CBE8E846830B}">
  <ds:schemaRefs>
    <ds:schemaRef ds:uri="3f0d60c3-ee2e-4b52-9658-95fded064de0"/>
    <ds:schemaRef ds:uri="7afb9366-efe1-458b-9acd-a56fffd7047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25</Slides>
  <Notes>0</Notes>
  <HiddenSlides>0</HiddenSlides>
  <ScaleCrop>false</ScaleCrop>
  <HeadingPairs>
    <vt:vector size="4" baseType="variant">
      <vt:variant>
        <vt:lpstr>Theme</vt:lpstr>
      </vt:variant>
      <vt:variant>
        <vt:i4>3</vt:i4>
      </vt:variant>
      <vt:variant>
        <vt:lpstr>Slide Titles</vt:lpstr>
      </vt:variant>
      <vt:variant>
        <vt:i4>25</vt:i4>
      </vt:variant>
    </vt:vector>
  </HeadingPairs>
  <TitlesOfParts>
    <vt:vector size="28" baseType="lpstr">
      <vt:lpstr>Titles</vt:lpstr>
      <vt:lpstr>Content slides</vt:lpstr>
      <vt:lpstr>End slide</vt:lpstr>
      <vt:lpstr>Common Issues with Terms of Business –  are they protecting you, or putting you at risk?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Common Issues with Terms of Business  Presented by Polly Coram for The RiskBites ® Club​​ For more information contact: polly@kareneckstein.co.uk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revision>2</cp:revision>
  <dcterms:created xsi:type="dcterms:W3CDTF">2021-06-22T19:25:58Z</dcterms:created>
  <dcterms:modified xsi:type="dcterms:W3CDTF">2025-09-30T10:06:20Z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0x01010004C423CC74FF05478CBED6F1CF167302</vt:lpwstr>
  </property>
  <property fmtid="{D5CDD505-2E9C-101B-9397-08002B2CF9AE}" pid="3" name="MediaServiceImageTags">
    <vt:lpwstr/>
  </property>
</Properties>
</file>