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2" r:id="rId5"/>
    <p:sldMasterId id="2147483654" r:id="rId6"/>
  </p:sldMasterIdLst>
  <p:notesMasterIdLst>
    <p:notesMasterId r:id="rId19"/>
  </p:notesMasterIdLst>
  <p:sldIdLst>
    <p:sldId id="256" r:id="rId7"/>
    <p:sldId id="265" r:id="rId8"/>
    <p:sldId id="273" r:id="rId9"/>
    <p:sldId id="272" r:id="rId10"/>
    <p:sldId id="271" r:id="rId11"/>
    <p:sldId id="270" r:id="rId12"/>
    <p:sldId id="269" r:id="rId13"/>
    <p:sldId id="268" r:id="rId14"/>
    <p:sldId id="274" r:id="rId15"/>
    <p:sldId id="267" r:id="rId16"/>
    <p:sldId id="275" r:id="rId17"/>
    <p:sldId id="26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8C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4940A2-C936-4219-B803-42C7F538E800}" v="3" dt="2025-06-19T13:12:01.4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lly Coram" userId="9b2b778d-e032-4c84-b681-8f503bfa5e8a" providerId="ADAL" clId="{3D4940A2-C936-4219-B803-42C7F538E800}"/>
    <pc:docChg chg="custSel addSld delSld modSld">
      <pc:chgData name="Polly Coram" userId="9b2b778d-e032-4c84-b681-8f503bfa5e8a" providerId="ADAL" clId="{3D4940A2-C936-4219-B803-42C7F538E800}" dt="2025-06-19T13:13:11.074" v="72" actId="20577"/>
      <pc:docMkLst>
        <pc:docMk/>
      </pc:docMkLst>
      <pc:sldChg chg="modSp mod">
        <pc:chgData name="Polly Coram" userId="9b2b778d-e032-4c84-b681-8f503bfa5e8a" providerId="ADAL" clId="{3D4940A2-C936-4219-B803-42C7F538E800}" dt="2025-06-19T13:11:15.552" v="29" actId="20577"/>
        <pc:sldMkLst>
          <pc:docMk/>
          <pc:sldMk cId="1723103872" sldId="256"/>
        </pc:sldMkLst>
        <pc:spChg chg="mod">
          <ac:chgData name="Polly Coram" userId="9b2b778d-e032-4c84-b681-8f503bfa5e8a" providerId="ADAL" clId="{3D4940A2-C936-4219-B803-42C7F538E800}" dt="2025-06-19T13:11:02.913" v="2"/>
          <ac:spMkLst>
            <pc:docMk/>
            <pc:sldMk cId="1723103872" sldId="256"/>
            <ac:spMk id="4" creationId="{F5DF44E2-2A3F-5D45-9CF4-527F217631CD}"/>
          </ac:spMkLst>
        </pc:spChg>
        <pc:spChg chg="mod">
          <ac:chgData name="Polly Coram" userId="9b2b778d-e032-4c84-b681-8f503bfa5e8a" providerId="ADAL" clId="{3D4940A2-C936-4219-B803-42C7F538E800}" dt="2025-06-19T13:11:15.552" v="29" actId="20577"/>
          <ac:spMkLst>
            <pc:docMk/>
            <pc:sldMk cId="1723103872" sldId="256"/>
            <ac:spMk id="5" creationId="{5E4EE5FA-AE19-2649-BECC-D8A5F1B1F3CF}"/>
          </ac:spMkLst>
        </pc:spChg>
      </pc:sldChg>
      <pc:sldChg chg="del">
        <pc:chgData name="Polly Coram" userId="9b2b778d-e032-4c84-b681-8f503bfa5e8a" providerId="ADAL" clId="{3D4940A2-C936-4219-B803-42C7F538E800}" dt="2025-06-19T13:12:09.402" v="56" actId="2696"/>
        <pc:sldMkLst>
          <pc:docMk/>
          <pc:sldMk cId="3222235406" sldId="262"/>
        </pc:sldMkLst>
      </pc:sldChg>
      <pc:sldChg chg="modSp mod">
        <pc:chgData name="Polly Coram" userId="9b2b778d-e032-4c84-b681-8f503bfa5e8a" providerId="ADAL" clId="{3D4940A2-C936-4219-B803-42C7F538E800}" dt="2025-06-19T13:11:45.816" v="54" actId="20577"/>
        <pc:sldMkLst>
          <pc:docMk/>
          <pc:sldMk cId="1238653342" sldId="264"/>
        </pc:sldMkLst>
        <pc:spChg chg="mod">
          <ac:chgData name="Polly Coram" userId="9b2b778d-e032-4c84-b681-8f503bfa5e8a" providerId="ADAL" clId="{3D4940A2-C936-4219-B803-42C7F538E800}" dt="2025-06-19T13:11:45.816" v="54" actId="20577"/>
          <ac:spMkLst>
            <pc:docMk/>
            <pc:sldMk cId="1238653342" sldId="264"/>
            <ac:spMk id="5" creationId="{1AB9A513-F982-7911-701B-3B60FC8AFDDE}"/>
          </ac:spMkLst>
        </pc:spChg>
      </pc:sldChg>
      <pc:sldChg chg="add">
        <pc:chgData name="Polly Coram" userId="9b2b778d-e032-4c84-b681-8f503bfa5e8a" providerId="ADAL" clId="{3D4940A2-C936-4219-B803-42C7F538E800}" dt="2025-06-19T13:12:01.443" v="55"/>
        <pc:sldMkLst>
          <pc:docMk/>
          <pc:sldMk cId="1932589398" sldId="265"/>
        </pc:sldMkLst>
      </pc:sldChg>
      <pc:sldChg chg="add">
        <pc:chgData name="Polly Coram" userId="9b2b778d-e032-4c84-b681-8f503bfa5e8a" providerId="ADAL" clId="{3D4940A2-C936-4219-B803-42C7F538E800}" dt="2025-06-19T13:12:01.443" v="55"/>
        <pc:sldMkLst>
          <pc:docMk/>
          <pc:sldMk cId="3031570036" sldId="267"/>
        </pc:sldMkLst>
      </pc:sldChg>
      <pc:sldChg chg="add">
        <pc:chgData name="Polly Coram" userId="9b2b778d-e032-4c84-b681-8f503bfa5e8a" providerId="ADAL" clId="{3D4940A2-C936-4219-B803-42C7F538E800}" dt="2025-06-19T13:12:01.443" v="55"/>
        <pc:sldMkLst>
          <pc:docMk/>
          <pc:sldMk cId="2034987094" sldId="268"/>
        </pc:sldMkLst>
      </pc:sldChg>
      <pc:sldChg chg="add">
        <pc:chgData name="Polly Coram" userId="9b2b778d-e032-4c84-b681-8f503bfa5e8a" providerId="ADAL" clId="{3D4940A2-C936-4219-B803-42C7F538E800}" dt="2025-06-19T13:12:01.443" v="55"/>
        <pc:sldMkLst>
          <pc:docMk/>
          <pc:sldMk cId="1974709820" sldId="269"/>
        </pc:sldMkLst>
      </pc:sldChg>
      <pc:sldChg chg="add">
        <pc:chgData name="Polly Coram" userId="9b2b778d-e032-4c84-b681-8f503bfa5e8a" providerId="ADAL" clId="{3D4940A2-C936-4219-B803-42C7F538E800}" dt="2025-06-19T13:12:01.443" v="55"/>
        <pc:sldMkLst>
          <pc:docMk/>
          <pc:sldMk cId="2450661851" sldId="270"/>
        </pc:sldMkLst>
      </pc:sldChg>
      <pc:sldChg chg="add">
        <pc:chgData name="Polly Coram" userId="9b2b778d-e032-4c84-b681-8f503bfa5e8a" providerId="ADAL" clId="{3D4940A2-C936-4219-B803-42C7F538E800}" dt="2025-06-19T13:12:01.443" v="55"/>
        <pc:sldMkLst>
          <pc:docMk/>
          <pc:sldMk cId="2275390445" sldId="271"/>
        </pc:sldMkLst>
      </pc:sldChg>
      <pc:sldChg chg="add">
        <pc:chgData name="Polly Coram" userId="9b2b778d-e032-4c84-b681-8f503bfa5e8a" providerId="ADAL" clId="{3D4940A2-C936-4219-B803-42C7F538E800}" dt="2025-06-19T13:12:01.443" v="55"/>
        <pc:sldMkLst>
          <pc:docMk/>
          <pc:sldMk cId="2283706119" sldId="272"/>
        </pc:sldMkLst>
      </pc:sldChg>
      <pc:sldChg chg="add">
        <pc:chgData name="Polly Coram" userId="9b2b778d-e032-4c84-b681-8f503bfa5e8a" providerId="ADAL" clId="{3D4940A2-C936-4219-B803-42C7F538E800}" dt="2025-06-19T13:12:01.443" v="55"/>
        <pc:sldMkLst>
          <pc:docMk/>
          <pc:sldMk cId="3539190455" sldId="273"/>
        </pc:sldMkLst>
      </pc:sldChg>
      <pc:sldChg chg="add">
        <pc:chgData name="Polly Coram" userId="9b2b778d-e032-4c84-b681-8f503bfa5e8a" providerId="ADAL" clId="{3D4940A2-C936-4219-B803-42C7F538E800}" dt="2025-06-19T13:12:01.443" v="55"/>
        <pc:sldMkLst>
          <pc:docMk/>
          <pc:sldMk cId="3425155490" sldId="274"/>
        </pc:sldMkLst>
      </pc:sldChg>
      <pc:sldChg chg="modSp add mod">
        <pc:chgData name="Polly Coram" userId="9b2b778d-e032-4c84-b681-8f503bfa5e8a" providerId="ADAL" clId="{3D4940A2-C936-4219-B803-42C7F538E800}" dt="2025-06-19T13:13:11.074" v="72" actId="20577"/>
        <pc:sldMkLst>
          <pc:docMk/>
          <pc:sldMk cId="2812049980" sldId="275"/>
        </pc:sldMkLst>
        <pc:spChg chg="mod">
          <ac:chgData name="Polly Coram" userId="9b2b778d-e032-4c84-b681-8f503bfa5e8a" providerId="ADAL" clId="{3D4940A2-C936-4219-B803-42C7F538E800}" dt="2025-06-19T13:13:11.074" v="72" actId="20577"/>
          <ac:spMkLst>
            <pc:docMk/>
            <pc:sldMk cId="2812049980" sldId="275"/>
            <ac:spMk id="3" creationId="{2A05B46F-9255-0785-2740-4A0FCB9CF1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19FCCF-F470-47B9-9350-5255F0DE3699}" type="datetimeFigureOut">
              <a:rPr lang="en-GB" smtClean="0"/>
              <a:t>19/06/2025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0503D4-EC14-4742-9D93-98449BABCAEE}" type="slidenum">
              <a:rPr lang="en-GB" smtClean="0"/>
              <a:t>‹#›</a:t>
            </a:fld>
            <a:endParaRPr lang="en-GB"/>
          </a:p>
        </p:txBody>
      </p:sp>
    </p:spTree>
    <p:extLst>
      <p:ext uri="{BB962C8B-B14F-4D97-AF65-F5344CB8AC3E}">
        <p14:creationId xmlns:p14="http://schemas.microsoft.com/office/powerpoint/2010/main" val="2792510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C761FD6-6EBE-45D3-9A80-E10EC1EEDDEC}" type="slidenum">
              <a:rPr lang="en-GB" smtClean="0"/>
              <a:t>6</a:t>
            </a:fld>
            <a:endParaRPr lang="en-GB"/>
          </a:p>
        </p:txBody>
      </p:sp>
    </p:spTree>
    <p:extLst>
      <p:ext uri="{BB962C8B-B14F-4D97-AF65-F5344CB8AC3E}">
        <p14:creationId xmlns:p14="http://schemas.microsoft.com/office/powerpoint/2010/main" val="3011138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C761FD6-6EBE-45D3-9A80-E10EC1EEDDEC}" type="slidenum">
              <a:rPr lang="en-GB" smtClean="0"/>
              <a:t>10</a:t>
            </a:fld>
            <a:endParaRPr lang="en-GB"/>
          </a:p>
        </p:txBody>
      </p:sp>
    </p:spTree>
    <p:extLst>
      <p:ext uri="{BB962C8B-B14F-4D97-AF65-F5344CB8AC3E}">
        <p14:creationId xmlns:p14="http://schemas.microsoft.com/office/powerpoint/2010/main" val="9344955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26" name="Oval 25">
            <a:extLst>
              <a:ext uri="{FF2B5EF4-FFF2-40B4-BE49-F238E27FC236}">
                <a16:creationId xmlns:a16="http://schemas.microsoft.com/office/drawing/2014/main" id="{41A1FB0F-1C5C-844C-8C46-D2BBE08905E5}"/>
              </a:ext>
            </a:extLst>
          </p:cNvPr>
          <p:cNvSpPr/>
          <p:nvPr userDrawn="1"/>
        </p:nvSpPr>
        <p:spPr>
          <a:xfrm>
            <a:off x="-1608483" y="-2220292"/>
            <a:ext cx="11298584" cy="1129858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8" name="Title 90">
            <a:extLst>
              <a:ext uri="{FF2B5EF4-FFF2-40B4-BE49-F238E27FC236}">
                <a16:creationId xmlns:a16="http://schemas.microsoft.com/office/drawing/2014/main" id="{2FB4C903-3243-CE41-ABFE-3F1D160EB1D8}"/>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a:t>Click to edit Master title style</a:t>
            </a:r>
          </a:p>
        </p:txBody>
      </p:sp>
      <p:cxnSp>
        <p:nvCxnSpPr>
          <p:cNvPr id="29" name="Straight Connector 28">
            <a:extLst>
              <a:ext uri="{FF2B5EF4-FFF2-40B4-BE49-F238E27FC236}">
                <a16:creationId xmlns:a16="http://schemas.microsoft.com/office/drawing/2014/main" id="{BDFEBF5A-F0CE-3244-8110-D6EC672148A4}"/>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DACBDBAD-1B6A-A34F-9AC3-4B34C4508423}"/>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31" name="Picture 30">
            <a:extLst>
              <a:ext uri="{FF2B5EF4-FFF2-40B4-BE49-F238E27FC236}">
                <a16:creationId xmlns:a16="http://schemas.microsoft.com/office/drawing/2014/main" id="{27195FE6-0812-E847-A286-C8ED0FE692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32" name="Text Placeholder 92">
            <a:extLst>
              <a:ext uri="{FF2B5EF4-FFF2-40B4-BE49-F238E27FC236}">
                <a16:creationId xmlns:a16="http://schemas.microsoft.com/office/drawing/2014/main" id="{3CFA7CA3-BB6A-ED44-A18E-38F892C207BF}"/>
              </a:ext>
            </a:extLst>
          </p:cNvPr>
          <p:cNvSpPr>
            <a:spLocks noGrp="1"/>
          </p:cNvSpPr>
          <p:nvPr>
            <p:ph type="body" sz="quarter" idx="10" hasCustomPrompt="1"/>
          </p:nvPr>
        </p:nvSpPr>
        <p:spPr>
          <a:xfrm>
            <a:off x="657505" y="4838881"/>
            <a:ext cx="7706319" cy="972321"/>
          </a:xfrm>
          <a:prstGeom prst="rect">
            <a:avLst/>
          </a:prstGeom>
        </p:spPr>
        <p:txBody>
          <a:bodyPr anchor="t"/>
          <a:lstStyle>
            <a:lvl1pPr marL="0" indent="0">
              <a:buNone/>
              <a:defRPr sz="2333">
                <a:solidFill>
                  <a:schemeClr val="bg1"/>
                </a:solidFill>
              </a:defRPr>
            </a:lvl1pPr>
          </a:lstStyle>
          <a:p>
            <a:pPr lvl="0"/>
            <a:r>
              <a:rPr lang="en-US"/>
              <a:t>Insert content here</a:t>
            </a:r>
          </a:p>
        </p:txBody>
      </p:sp>
      <p:sp>
        <p:nvSpPr>
          <p:cNvPr id="34" name="Text Placeholder 92">
            <a:extLst>
              <a:ext uri="{FF2B5EF4-FFF2-40B4-BE49-F238E27FC236}">
                <a16:creationId xmlns:a16="http://schemas.microsoft.com/office/drawing/2014/main" id="{30F6319E-4FC3-3942-8AB7-545DD182B06C}"/>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2321848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1E2653DA-51D7-9C4C-A4AD-5034D92E4FC5}"/>
              </a:ext>
            </a:extLst>
          </p:cNvPr>
          <p:cNvSpPr/>
          <p:nvPr userDrawn="1"/>
        </p:nvSpPr>
        <p:spPr>
          <a:xfrm>
            <a:off x="7655923" y="2667000"/>
            <a:ext cx="8382000" cy="838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8" name="Oval 7">
            <a:extLst>
              <a:ext uri="{FF2B5EF4-FFF2-40B4-BE49-F238E27FC236}">
                <a16:creationId xmlns:a16="http://schemas.microsoft.com/office/drawing/2014/main" id="{5F4143CF-8F52-DC46-82AB-115E0AA0E093}"/>
              </a:ext>
            </a:extLst>
          </p:cNvPr>
          <p:cNvSpPr/>
          <p:nvPr userDrawn="1"/>
        </p:nvSpPr>
        <p:spPr>
          <a:xfrm>
            <a:off x="7776187" y="-1979326"/>
            <a:ext cx="3974726" cy="401617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9" name="Straight Connector 8">
            <a:extLst>
              <a:ext uri="{FF2B5EF4-FFF2-40B4-BE49-F238E27FC236}">
                <a16:creationId xmlns:a16="http://schemas.microsoft.com/office/drawing/2014/main" id="{B1DBED92-EB31-964F-A5F4-B991539FD6E3}"/>
              </a:ext>
            </a:extLst>
          </p:cNvPr>
          <p:cNvCxnSpPr/>
          <p:nvPr userDrawn="1"/>
        </p:nvCxnSpPr>
        <p:spPr>
          <a:xfrm>
            <a:off x="679893" y="6223000"/>
            <a:ext cx="1085170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887B2B88-C9E8-4847-A7D1-E594EB10BE7F}"/>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11" name="Picture 10">
            <a:extLst>
              <a:ext uri="{FF2B5EF4-FFF2-40B4-BE49-F238E27FC236}">
                <a16:creationId xmlns:a16="http://schemas.microsoft.com/office/drawing/2014/main" id="{6B6B4DB9-56C1-D64E-85B5-82E6E7C30E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3"/>
          </a:xfrm>
          <a:prstGeom prst="rect">
            <a:avLst/>
          </a:prstGeom>
        </p:spPr>
      </p:pic>
      <p:sp>
        <p:nvSpPr>
          <p:cNvPr id="12" name="Title 90">
            <a:extLst>
              <a:ext uri="{FF2B5EF4-FFF2-40B4-BE49-F238E27FC236}">
                <a16:creationId xmlns:a16="http://schemas.microsoft.com/office/drawing/2014/main" id="{9E4808A5-7640-1D47-B6B1-B017F37D0229}"/>
              </a:ext>
            </a:extLst>
          </p:cNvPr>
          <p:cNvSpPr>
            <a:spLocks noGrp="1"/>
          </p:cNvSpPr>
          <p:nvPr>
            <p:ph type="title"/>
          </p:nvPr>
        </p:nvSpPr>
        <p:spPr>
          <a:xfrm>
            <a:off x="679893" y="2245048"/>
            <a:ext cx="7706319" cy="2398702"/>
          </a:xfrm>
          <a:prstGeom prst="rect">
            <a:avLst/>
          </a:prstGeom>
        </p:spPr>
        <p:txBody>
          <a:bodyPr anchor="b"/>
          <a:lstStyle>
            <a:lvl1pPr>
              <a:defRPr sz="5000">
                <a:solidFill>
                  <a:schemeClr val="tx1"/>
                </a:solidFill>
              </a:defRPr>
            </a:lvl1pPr>
          </a:lstStyle>
          <a:p>
            <a:r>
              <a:rPr lang="en-US"/>
              <a:t>Click to edit Master title style</a:t>
            </a:r>
          </a:p>
        </p:txBody>
      </p:sp>
      <p:sp>
        <p:nvSpPr>
          <p:cNvPr id="13" name="Text Placeholder 92">
            <a:extLst>
              <a:ext uri="{FF2B5EF4-FFF2-40B4-BE49-F238E27FC236}">
                <a16:creationId xmlns:a16="http://schemas.microsoft.com/office/drawing/2014/main" id="{9A770C54-6FBF-D84D-B7E7-C90F231B5D0A}"/>
              </a:ext>
            </a:extLst>
          </p:cNvPr>
          <p:cNvSpPr>
            <a:spLocks noGrp="1"/>
          </p:cNvSpPr>
          <p:nvPr>
            <p:ph type="body" sz="quarter" idx="10" hasCustomPrompt="1"/>
          </p:nvPr>
        </p:nvSpPr>
        <p:spPr>
          <a:xfrm>
            <a:off x="679893" y="4842510"/>
            <a:ext cx="6838507" cy="972321"/>
          </a:xfrm>
          <a:prstGeom prst="rect">
            <a:avLst/>
          </a:prstGeom>
        </p:spPr>
        <p:txBody>
          <a:bodyPr anchor="t"/>
          <a:lstStyle>
            <a:lvl1pPr marL="0" indent="0">
              <a:buNone/>
              <a:defRPr sz="2333">
                <a:solidFill>
                  <a:schemeClr val="tx1"/>
                </a:solidFill>
              </a:defRPr>
            </a:lvl1pPr>
          </a:lstStyle>
          <a:p>
            <a:pPr lvl="0"/>
            <a:r>
              <a:rPr lang="en-US"/>
              <a:t>Insert content here</a:t>
            </a:r>
          </a:p>
        </p:txBody>
      </p:sp>
      <p:sp>
        <p:nvSpPr>
          <p:cNvPr id="16" name="Text Placeholder 92">
            <a:extLst>
              <a:ext uri="{FF2B5EF4-FFF2-40B4-BE49-F238E27FC236}">
                <a16:creationId xmlns:a16="http://schemas.microsoft.com/office/drawing/2014/main" id="{55781240-4577-A24D-990B-874ED62E29E6}"/>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620845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2"/>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FFE449CE-B73E-764F-B853-B68474139188}"/>
              </a:ext>
            </a:extLst>
          </p:cNvPr>
          <p:cNvSpPr/>
          <p:nvPr userDrawn="1"/>
        </p:nvSpPr>
        <p:spPr>
          <a:xfrm>
            <a:off x="9795193" y="-1273359"/>
            <a:ext cx="4121463" cy="412146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8" name="Oval 7">
            <a:extLst>
              <a:ext uri="{FF2B5EF4-FFF2-40B4-BE49-F238E27FC236}">
                <a16:creationId xmlns:a16="http://schemas.microsoft.com/office/drawing/2014/main" id="{FA82B29D-6FCF-A94C-8908-AEE9FF8BE7E7}"/>
              </a:ext>
            </a:extLst>
          </p:cNvPr>
          <p:cNvSpPr/>
          <p:nvPr userDrawn="1"/>
        </p:nvSpPr>
        <p:spPr>
          <a:xfrm>
            <a:off x="7868124" y="3262765"/>
            <a:ext cx="5667532" cy="566753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10" name="Straight Connector 9">
            <a:extLst>
              <a:ext uri="{FF2B5EF4-FFF2-40B4-BE49-F238E27FC236}">
                <a16:creationId xmlns:a16="http://schemas.microsoft.com/office/drawing/2014/main" id="{24741D01-5F92-9540-A74E-118CFDDBA3CF}"/>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BD423366-1DF8-FB4D-AAE7-B71880A56A0F}"/>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12" name="Picture 11">
            <a:extLst>
              <a:ext uri="{FF2B5EF4-FFF2-40B4-BE49-F238E27FC236}">
                <a16:creationId xmlns:a16="http://schemas.microsoft.com/office/drawing/2014/main" id="{D89A1365-B7C1-F543-80C2-5F44D689FA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15" name="Title 90">
            <a:extLst>
              <a:ext uri="{FF2B5EF4-FFF2-40B4-BE49-F238E27FC236}">
                <a16:creationId xmlns:a16="http://schemas.microsoft.com/office/drawing/2014/main" id="{4036A9DD-5CAB-5F49-BAF2-F0F02EDAC2C0}"/>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a:t>Click to edit Master title style</a:t>
            </a:r>
          </a:p>
        </p:txBody>
      </p:sp>
      <p:sp>
        <p:nvSpPr>
          <p:cNvPr id="16" name="Text Placeholder 92">
            <a:extLst>
              <a:ext uri="{FF2B5EF4-FFF2-40B4-BE49-F238E27FC236}">
                <a16:creationId xmlns:a16="http://schemas.microsoft.com/office/drawing/2014/main" id="{7923F351-731D-7A40-BBB3-6DC0CA7ABD99}"/>
              </a:ext>
            </a:extLst>
          </p:cNvPr>
          <p:cNvSpPr>
            <a:spLocks noGrp="1"/>
          </p:cNvSpPr>
          <p:nvPr>
            <p:ph type="body" sz="quarter" idx="10" hasCustomPrompt="1"/>
          </p:nvPr>
        </p:nvSpPr>
        <p:spPr>
          <a:xfrm>
            <a:off x="657505" y="4838881"/>
            <a:ext cx="6898995" cy="972321"/>
          </a:xfrm>
          <a:prstGeom prst="rect">
            <a:avLst/>
          </a:prstGeom>
        </p:spPr>
        <p:txBody>
          <a:bodyPr anchor="t"/>
          <a:lstStyle>
            <a:lvl1pPr marL="0" indent="0">
              <a:buNone/>
              <a:defRPr sz="2333">
                <a:solidFill>
                  <a:schemeClr val="bg1"/>
                </a:solidFill>
              </a:defRPr>
            </a:lvl1pPr>
          </a:lstStyle>
          <a:p>
            <a:pPr lvl="0"/>
            <a:r>
              <a:rPr lang="en-US"/>
              <a:t>Insert content here</a:t>
            </a:r>
          </a:p>
        </p:txBody>
      </p:sp>
      <p:sp>
        <p:nvSpPr>
          <p:cNvPr id="17" name="Text Placeholder 92">
            <a:extLst>
              <a:ext uri="{FF2B5EF4-FFF2-40B4-BE49-F238E27FC236}">
                <a16:creationId xmlns:a16="http://schemas.microsoft.com/office/drawing/2014/main" id="{BA4576E7-0C93-674E-BFE7-8599EFE2E35F}"/>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2218043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36B0EF64-FC7B-DB40-A831-D29D648FC7DD}"/>
              </a:ext>
            </a:extLst>
          </p:cNvPr>
          <p:cNvSpPr>
            <a:spLocks noGrp="1"/>
          </p:cNvSpPr>
          <p:nvPr>
            <p:ph type="body" sz="quarter" idx="10"/>
          </p:nvPr>
        </p:nvSpPr>
        <p:spPr>
          <a:xfrm>
            <a:off x="659404" y="1105204"/>
            <a:ext cx="10872196" cy="1121818"/>
          </a:xfrm>
          <a:prstGeom prst="rect">
            <a:avLst/>
          </a:prstGeom>
        </p:spPr>
        <p:txBody>
          <a:bodyPr anchor="b"/>
          <a:lstStyle>
            <a:lvl1pPr marL="0" indent="0">
              <a:buNone/>
              <a:defRPr sz="4000">
                <a:solidFill>
                  <a:schemeClr val="tx2"/>
                </a:solidFill>
              </a:defRPr>
            </a:lvl1pPr>
          </a:lstStyle>
          <a:p>
            <a:pPr lvl="0"/>
            <a:r>
              <a:rPr lang="en-US"/>
              <a:t>Edit Master text styles</a:t>
            </a:r>
          </a:p>
        </p:txBody>
      </p:sp>
      <p:sp>
        <p:nvSpPr>
          <p:cNvPr id="11" name="Text Placeholder 4">
            <a:extLst>
              <a:ext uri="{FF2B5EF4-FFF2-40B4-BE49-F238E27FC236}">
                <a16:creationId xmlns:a16="http://schemas.microsoft.com/office/drawing/2014/main" id="{DF623FFB-50EC-FD46-B7BD-9E6DCA6DDDFE}"/>
              </a:ext>
            </a:extLst>
          </p:cNvPr>
          <p:cNvSpPr>
            <a:spLocks noGrp="1"/>
          </p:cNvSpPr>
          <p:nvPr>
            <p:ph type="body" sz="quarter" idx="11"/>
          </p:nvPr>
        </p:nvSpPr>
        <p:spPr>
          <a:xfrm>
            <a:off x="659404" y="2494027"/>
            <a:ext cx="10872196" cy="3394710"/>
          </a:xfrm>
          <a:prstGeom prst="rect">
            <a:avLst/>
          </a:prstGeom>
        </p:spPr>
        <p:txBody>
          <a:bodyPr anchor="t"/>
          <a:lstStyle>
            <a:lvl1pPr marL="0" indent="0">
              <a:buNone/>
              <a:defRPr sz="2200" b="1">
                <a:solidFill>
                  <a:schemeClr val="accent1"/>
                </a:solidFill>
              </a:defRPr>
            </a:lvl1pPr>
            <a:lvl2pPr>
              <a:defRPr sz="2000"/>
            </a:lvl2pPr>
            <a:lvl3pPr>
              <a:defRPr sz="20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pic>
        <p:nvPicPr>
          <p:cNvPr id="20" name="Picture 19">
            <a:extLst>
              <a:ext uri="{FF2B5EF4-FFF2-40B4-BE49-F238E27FC236}">
                <a16:creationId xmlns:a16="http://schemas.microsoft.com/office/drawing/2014/main" id="{CDA2A616-E7C3-4C4E-BF88-8AA15B4867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9893" y="539268"/>
            <a:ext cx="599999" cy="298932"/>
          </a:xfrm>
          <a:prstGeom prst="rect">
            <a:avLst/>
          </a:prstGeom>
        </p:spPr>
      </p:pic>
      <p:cxnSp>
        <p:nvCxnSpPr>
          <p:cNvPr id="21" name="Straight Connector 20">
            <a:extLst>
              <a:ext uri="{FF2B5EF4-FFF2-40B4-BE49-F238E27FC236}">
                <a16:creationId xmlns:a16="http://schemas.microsoft.com/office/drawing/2014/main" id="{CC0D7B60-F208-FD44-83DF-D86292291C61}"/>
              </a:ext>
            </a:extLst>
          </p:cNvPr>
          <p:cNvCxnSpPr/>
          <p:nvPr userDrawn="1"/>
        </p:nvCxnSpPr>
        <p:spPr>
          <a:xfrm>
            <a:off x="679893" y="6223000"/>
            <a:ext cx="10851707"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E8BA2324-BBF3-334A-B49F-8580C1165375}"/>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tx1"/>
                </a:solidFill>
              </a:rPr>
              <a:t>kareneckstein.co.uk</a:t>
            </a:r>
            <a:endParaRPr lang="en-US" sz="1067">
              <a:solidFill>
                <a:schemeClr val="tx1"/>
              </a:solidFill>
            </a:endParaRPr>
          </a:p>
        </p:txBody>
      </p:sp>
    </p:spTree>
    <p:extLst>
      <p:ext uri="{BB962C8B-B14F-4D97-AF65-F5344CB8AC3E}">
        <p14:creationId xmlns:p14="http://schemas.microsoft.com/office/powerpoint/2010/main" val="1551645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4F0AF333-9876-D743-90F9-0ECD8C86CD48}"/>
              </a:ext>
            </a:extLst>
          </p:cNvPr>
          <p:cNvCxnSpPr/>
          <p:nvPr userDrawn="1"/>
        </p:nvCxnSpPr>
        <p:spPr>
          <a:xfrm>
            <a:off x="679893" y="6223000"/>
            <a:ext cx="1085170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3DCCD218-AAD0-574D-BD88-9E49FD5CEBA3}"/>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sp>
        <p:nvSpPr>
          <p:cNvPr id="13" name="Title 90">
            <a:extLst>
              <a:ext uri="{FF2B5EF4-FFF2-40B4-BE49-F238E27FC236}">
                <a16:creationId xmlns:a16="http://schemas.microsoft.com/office/drawing/2014/main" id="{E418705E-0CC0-084C-8C3C-86C1046A9F48}"/>
              </a:ext>
            </a:extLst>
          </p:cNvPr>
          <p:cNvSpPr>
            <a:spLocks noGrp="1"/>
          </p:cNvSpPr>
          <p:nvPr>
            <p:ph type="title" hasCustomPrompt="1"/>
          </p:nvPr>
        </p:nvSpPr>
        <p:spPr>
          <a:xfrm>
            <a:off x="3390900" y="2198969"/>
            <a:ext cx="8140699" cy="1997552"/>
          </a:xfrm>
          <a:prstGeom prst="rect">
            <a:avLst/>
          </a:prstGeom>
        </p:spPr>
        <p:txBody>
          <a:bodyPr anchor="b"/>
          <a:lstStyle>
            <a:lvl1pPr>
              <a:defRPr sz="4000">
                <a:solidFill>
                  <a:schemeClr val="accent2"/>
                </a:solidFill>
              </a:defRPr>
            </a:lvl1pPr>
          </a:lstStyle>
          <a:p>
            <a:r>
              <a:rPr lang="en-US"/>
              <a:t>Sign off copy</a:t>
            </a:r>
          </a:p>
        </p:txBody>
      </p:sp>
      <p:pic>
        <p:nvPicPr>
          <p:cNvPr id="15" name="Picture 14">
            <a:extLst>
              <a:ext uri="{FF2B5EF4-FFF2-40B4-BE49-F238E27FC236}">
                <a16:creationId xmlns:a16="http://schemas.microsoft.com/office/drawing/2014/main" id="{1DB0F619-5241-0546-B948-633B90C4B3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2" name="TextBox 1">
            <a:extLst>
              <a:ext uri="{FF2B5EF4-FFF2-40B4-BE49-F238E27FC236}">
                <a16:creationId xmlns:a16="http://schemas.microsoft.com/office/drawing/2014/main" id="{EF3F2F31-D875-4647-ABED-245FDFB85DFF}"/>
              </a:ext>
            </a:extLst>
          </p:cNvPr>
          <p:cNvSpPr txBox="1"/>
          <p:nvPr userDrawn="1"/>
        </p:nvSpPr>
        <p:spPr>
          <a:xfrm>
            <a:off x="3390900" y="4528930"/>
            <a:ext cx="3925957" cy="1200329"/>
          </a:xfrm>
          <a:prstGeom prst="rect">
            <a:avLst/>
          </a:prstGeom>
          <a:noFill/>
        </p:spPr>
        <p:txBody>
          <a:bodyPr wrap="square" rtlCol="0">
            <a:spAutoFit/>
          </a:bodyPr>
          <a:lstStyle/>
          <a:p>
            <a:r>
              <a:rPr lang="en-GB" b="1">
                <a:solidFill>
                  <a:schemeClr val="accent2"/>
                </a:solidFill>
                <a:latin typeface="+mj-lt"/>
                <a:cs typeface="Arial" panose="020B0604020202020204" pitchFamily="34" charset="0"/>
              </a:rPr>
              <a:t>Karen Eckstein</a:t>
            </a:r>
          </a:p>
          <a:p>
            <a:r>
              <a:rPr lang="en-GB">
                <a:solidFill>
                  <a:schemeClr val="bg1"/>
                </a:solidFill>
                <a:latin typeface="+mj-lt"/>
                <a:cs typeface="Arial" panose="020B0604020202020204" pitchFamily="34" charset="0"/>
              </a:rPr>
              <a:t>07973 627039</a:t>
            </a:r>
          </a:p>
          <a:p>
            <a:r>
              <a:rPr lang="en-GB" err="1">
                <a:solidFill>
                  <a:schemeClr val="bg1"/>
                </a:solidFill>
                <a:latin typeface="+mj-lt"/>
                <a:cs typeface="Arial" panose="020B0604020202020204" pitchFamily="34" charset="0"/>
              </a:rPr>
              <a:t>kareneckstein.co.uk</a:t>
            </a:r>
            <a:endParaRPr lang="en-GB">
              <a:solidFill>
                <a:schemeClr val="bg1"/>
              </a:solidFill>
              <a:latin typeface="+mj-lt"/>
              <a:cs typeface="Arial" panose="020B0604020202020204" pitchFamily="34" charset="0"/>
            </a:endParaRPr>
          </a:p>
          <a:p>
            <a:r>
              <a:rPr lang="en-GB" err="1">
                <a:solidFill>
                  <a:schemeClr val="bg1"/>
                </a:solidFill>
                <a:latin typeface="+mj-lt"/>
                <a:cs typeface="Arial" panose="020B0604020202020204" pitchFamily="34" charset="0"/>
              </a:rPr>
              <a:t>karen@kareneckstein.co.uk</a:t>
            </a:r>
            <a:endParaRPr lang="en-GB">
              <a:solidFill>
                <a:schemeClr val="bg1"/>
              </a:solidFill>
              <a:latin typeface="+mj-lt"/>
              <a:cs typeface="Arial" panose="020B0604020202020204" pitchFamily="34" charset="0"/>
            </a:endParaRPr>
          </a:p>
        </p:txBody>
      </p:sp>
    </p:spTree>
    <p:extLst>
      <p:ext uri="{BB962C8B-B14F-4D97-AF65-F5344CB8AC3E}">
        <p14:creationId xmlns:p14="http://schemas.microsoft.com/office/powerpoint/2010/main" val="1417726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99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1683778"/>
      </p:ext>
    </p:extLst>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200038"/>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 Id="rId4" Type="http://schemas.openxmlformats.org/officeDocument/2006/relationships/image" Target="../media/image16.jpg"/></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DF44E2-2A3F-5D45-9CF4-527F217631CD}"/>
              </a:ext>
            </a:extLst>
          </p:cNvPr>
          <p:cNvSpPr>
            <a:spLocks noGrp="1"/>
          </p:cNvSpPr>
          <p:nvPr>
            <p:ph type="title"/>
          </p:nvPr>
        </p:nvSpPr>
        <p:spPr/>
        <p:txBody>
          <a:bodyPr lIns="91440" tIns="45720" rIns="91440" bIns="45720" anchor="b"/>
          <a:lstStyle/>
          <a:p>
            <a:r>
              <a:rPr lang="en-GB" dirty="0"/>
              <a:t>How to become a Superhero​</a:t>
            </a:r>
            <a:br>
              <a:rPr lang="en-GB" dirty="0"/>
            </a:br>
            <a:r>
              <a:rPr lang="en-GB" dirty="0"/>
              <a:t>Developing Resilience in times of crisis</a:t>
            </a:r>
          </a:p>
        </p:txBody>
      </p:sp>
      <p:sp>
        <p:nvSpPr>
          <p:cNvPr id="5" name="Text Placeholder 4">
            <a:extLst>
              <a:ext uri="{FF2B5EF4-FFF2-40B4-BE49-F238E27FC236}">
                <a16:creationId xmlns:a16="http://schemas.microsoft.com/office/drawing/2014/main" id="{5E4EE5FA-AE19-2649-BECC-D8A5F1B1F3CF}"/>
              </a:ext>
            </a:extLst>
          </p:cNvPr>
          <p:cNvSpPr>
            <a:spLocks noGrp="1"/>
          </p:cNvSpPr>
          <p:nvPr>
            <p:ph type="body" sz="quarter" idx="10"/>
          </p:nvPr>
        </p:nvSpPr>
        <p:spPr/>
        <p:txBody>
          <a:bodyPr lIns="91440" tIns="45720" rIns="91440" bIns="45720" anchor="t"/>
          <a:lstStyle/>
          <a:p>
            <a:r>
              <a:rPr lang="en-US" sz="2300" dirty="0"/>
              <a:t>Presented by Karen Eckstein for The </a:t>
            </a:r>
            <a:r>
              <a:rPr lang="en-US" sz="2300" dirty="0" err="1"/>
              <a:t>RiskBites</a:t>
            </a:r>
            <a:r>
              <a:rPr lang="en-US" sz="2300" dirty="0"/>
              <a:t> ® Club​​</a:t>
            </a:r>
          </a:p>
          <a:p>
            <a:r>
              <a:rPr lang="en-US" sz="2300" dirty="0"/>
              <a:t>08 July 2025</a:t>
            </a:r>
          </a:p>
        </p:txBody>
      </p:sp>
      <p:sp>
        <p:nvSpPr>
          <p:cNvPr id="6" name="Text Placeholder 5">
            <a:extLst>
              <a:ext uri="{FF2B5EF4-FFF2-40B4-BE49-F238E27FC236}">
                <a16:creationId xmlns:a16="http://schemas.microsoft.com/office/drawing/2014/main" id="{0CEFCD14-9A12-5C4C-AE69-11A45B832122}"/>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723103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57FE7-550F-4A27-6705-52D755E8CE6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2D758FA-E934-69BF-F8E7-07BC403B40E0}"/>
              </a:ext>
            </a:extLst>
          </p:cNvPr>
          <p:cNvSpPr>
            <a:spLocks noGrp="1"/>
          </p:cNvSpPr>
          <p:nvPr>
            <p:ph type="body" sz="quarter" idx="10"/>
          </p:nvPr>
        </p:nvSpPr>
        <p:spPr>
          <a:xfrm>
            <a:off x="659404" y="452284"/>
            <a:ext cx="10872196" cy="433541"/>
          </a:xfrm>
        </p:spPr>
        <p:txBody>
          <a:bodyPr/>
          <a:lstStyle/>
          <a:p>
            <a:pPr algn="ctr"/>
            <a:r>
              <a:rPr lang="en-GB" dirty="0"/>
              <a:t>Tip 8- Accountability and Kindness</a:t>
            </a:r>
          </a:p>
        </p:txBody>
      </p:sp>
      <p:pic>
        <p:nvPicPr>
          <p:cNvPr id="5" name="Picture 4" descr="A person holding a pencil next to a clipboard">
            <a:extLst>
              <a:ext uri="{FF2B5EF4-FFF2-40B4-BE49-F238E27FC236}">
                <a16:creationId xmlns:a16="http://schemas.microsoft.com/office/drawing/2014/main" id="{3A8CA8B0-CADE-83C6-C921-B1A871723531}"/>
              </a:ext>
            </a:extLst>
          </p:cNvPr>
          <p:cNvPicPr>
            <a:picLocks noChangeAspect="1"/>
          </p:cNvPicPr>
          <p:nvPr/>
        </p:nvPicPr>
        <p:blipFill rotWithShape="1">
          <a:blip r:embed="rId3"/>
          <a:srcRect b="9188"/>
          <a:stretch/>
        </p:blipFill>
        <p:spPr>
          <a:xfrm>
            <a:off x="904979" y="1729863"/>
            <a:ext cx="3826181" cy="3745386"/>
          </a:xfrm>
          <a:prstGeom prst="rect">
            <a:avLst/>
          </a:prstGeom>
        </p:spPr>
      </p:pic>
      <p:pic>
        <p:nvPicPr>
          <p:cNvPr id="7" name="Picture 6" descr="A cupcake and a coffee cup">
            <a:extLst>
              <a:ext uri="{FF2B5EF4-FFF2-40B4-BE49-F238E27FC236}">
                <a16:creationId xmlns:a16="http://schemas.microsoft.com/office/drawing/2014/main" id="{517CAF5E-0186-FD40-5E63-069743717E17}"/>
              </a:ext>
            </a:extLst>
          </p:cNvPr>
          <p:cNvPicPr>
            <a:picLocks noChangeAspect="1"/>
          </p:cNvPicPr>
          <p:nvPr/>
        </p:nvPicPr>
        <p:blipFill rotWithShape="1">
          <a:blip r:embed="rId4"/>
          <a:srcRect b="9917"/>
          <a:stretch/>
        </p:blipFill>
        <p:spPr>
          <a:xfrm>
            <a:off x="6375297" y="1179872"/>
            <a:ext cx="4514850" cy="4384588"/>
          </a:xfrm>
          <a:prstGeom prst="rect">
            <a:avLst/>
          </a:prstGeom>
        </p:spPr>
      </p:pic>
    </p:spTree>
    <p:extLst>
      <p:ext uri="{BB962C8B-B14F-4D97-AF65-F5344CB8AC3E}">
        <p14:creationId xmlns:p14="http://schemas.microsoft.com/office/powerpoint/2010/main" val="3031570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D1EE633-A1CA-439F-C983-341B9D639DEA}"/>
              </a:ext>
            </a:extLst>
          </p:cNvPr>
          <p:cNvSpPr>
            <a:spLocks noGrp="1"/>
          </p:cNvSpPr>
          <p:nvPr>
            <p:ph type="body" sz="quarter" idx="10"/>
          </p:nvPr>
        </p:nvSpPr>
        <p:spPr>
          <a:xfrm>
            <a:off x="659404" y="371779"/>
            <a:ext cx="10872196" cy="1121818"/>
          </a:xfrm>
        </p:spPr>
        <p:txBody>
          <a:bodyPr/>
          <a:lstStyle/>
          <a:p>
            <a:pPr algn="ctr"/>
            <a:r>
              <a:rPr lang="en-GB" dirty="0"/>
              <a:t>Your Feedback Matters</a:t>
            </a:r>
          </a:p>
        </p:txBody>
      </p:sp>
      <p:sp>
        <p:nvSpPr>
          <p:cNvPr id="3" name="Text Placeholder 2">
            <a:extLst>
              <a:ext uri="{FF2B5EF4-FFF2-40B4-BE49-F238E27FC236}">
                <a16:creationId xmlns:a16="http://schemas.microsoft.com/office/drawing/2014/main" id="{2A05B46F-9255-0785-2740-4A0FCB9CF100}"/>
              </a:ext>
            </a:extLst>
          </p:cNvPr>
          <p:cNvSpPr>
            <a:spLocks noGrp="1"/>
          </p:cNvSpPr>
          <p:nvPr>
            <p:ph type="body" sz="quarter" idx="11"/>
          </p:nvPr>
        </p:nvSpPr>
        <p:spPr>
          <a:xfrm>
            <a:off x="659404" y="1722197"/>
            <a:ext cx="6457013" cy="4300915"/>
          </a:xfrm>
        </p:spPr>
        <p:txBody>
          <a:bodyPr/>
          <a:lstStyle/>
          <a:p>
            <a:pPr>
              <a:spcAft>
                <a:spcPts val="1000"/>
              </a:spcAft>
            </a:pPr>
            <a:r>
              <a:rPr lang="en-GB" dirty="0"/>
              <a:t>Thank you so much for attending today’s </a:t>
            </a:r>
            <a:r>
              <a:rPr lang="en-GB" dirty="0" err="1"/>
              <a:t>RiskBites</a:t>
            </a:r>
            <a:r>
              <a:rPr lang="en-GB" dirty="0"/>
              <a:t>® session.</a:t>
            </a:r>
          </a:p>
          <a:p>
            <a:pPr>
              <a:spcAft>
                <a:spcPts val="1000"/>
              </a:spcAft>
            </a:pPr>
            <a:r>
              <a:rPr lang="en-GB" dirty="0"/>
              <a:t>I would be really grateful if you could take a moment to complete my short feedback form – your comments help me improve and shape future presentations. </a:t>
            </a:r>
          </a:p>
          <a:p>
            <a:pPr>
              <a:spcAft>
                <a:spcPts val="1000"/>
              </a:spcAft>
            </a:pPr>
            <a:r>
              <a:rPr lang="en-GB" dirty="0"/>
              <a:t>Just scan the QR code to share your thoughts.</a:t>
            </a:r>
          </a:p>
          <a:p>
            <a:pPr>
              <a:spcAft>
                <a:spcPts val="1000"/>
              </a:spcAft>
            </a:pPr>
            <a:r>
              <a:rPr lang="en-GB" dirty="0"/>
              <a:t>Thank you again for coming – I really do appreciate your time and your feedback!</a:t>
            </a:r>
          </a:p>
          <a:p>
            <a:pPr>
              <a:spcAft>
                <a:spcPts val="1000"/>
              </a:spcAft>
            </a:pPr>
            <a:r>
              <a:rPr lang="en-GB" dirty="0"/>
              <a:t>Karen</a:t>
            </a:r>
          </a:p>
          <a:p>
            <a:pPr>
              <a:spcAft>
                <a:spcPts val="1000"/>
              </a:spcAft>
            </a:pPr>
            <a:endParaRPr lang="en-GB" dirty="0"/>
          </a:p>
          <a:p>
            <a:endParaRPr lang="en-GB" dirty="0"/>
          </a:p>
        </p:txBody>
      </p:sp>
      <p:pic>
        <p:nvPicPr>
          <p:cNvPr id="4" name="Picture 3">
            <a:extLst>
              <a:ext uri="{FF2B5EF4-FFF2-40B4-BE49-F238E27FC236}">
                <a16:creationId xmlns:a16="http://schemas.microsoft.com/office/drawing/2014/main" id="{FE2E7EC1-ACE0-4963-257D-4F4306474686}"/>
              </a:ext>
            </a:extLst>
          </p:cNvPr>
          <p:cNvPicPr>
            <a:picLocks noChangeAspect="1"/>
          </p:cNvPicPr>
          <p:nvPr/>
        </p:nvPicPr>
        <p:blipFill>
          <a:blip r:embed="rId2"/>
          <a:stretch>
            <a:fillRect/>
          </a:stretch>
        </p:blipFill>
        <p:spPr>
          <a:xfrm>
            <a:off x="7230685" y="1722196"/>
            <a:ext cx="4300915" cy="4300915"/>
          </a:xfrm>
          <a:prstGeom prst="rect">
            <a:avLst/>
          </a:prstGeom>
        </p:spPr>
      </p:pic>
      <p:sp>
        <p:nvSpPr>
          <p:cNvPr id="5" name="Text Placeholder 2">
            <a:extLst>
              <a:ext uri="{FF2B5EF4-FFF2-40B4-BE49-F238E27FC236}">
                <a16:creationId xmlns:a16="http://schemas.microsoft.com/office/drawing/2014/main" id="{5245A1CA-7390-0950-C354-63AD21BE1D9D}"/>
              </a:ext>
            </a:extLst>
          </p:cNvPr>
          <p:cNvSpPr txBox="1">
            <a:spLocks/>
          </p:cNvSpPr>
          <p:nvPr/>
        </p:nvSpPr>
        <p:spPr>
          <a:xfrm>
            <a:off x="659404" y="3429000"/>
            <a:ext cx="7848492" cy="2594112"/>
          </a:xfrm>
          <a:prstGeom prst="rect">
            <a:avLst/>
          </a:prstGeom>
        </p:spPr>
        <p:txBody>
          <a:bodyPr anchor="t"/>
          <a:lstStyle>
            <a:lvl1pPr marL="0" indent="0" algn="l" defTabSz="914400" rtl="0" eaLnBrk="1" latinLnBrk="0" hangingPunct="1">
              <a:lnSpc>
                <a:spcPct val="90000"/>
              </a:lnSpc>
              <a:spcBef>
                <a:spcPts val="1000"/>
              </a:spcBef>
              <a:buFont typeface="Arial" panose="020B0604020202020204" pitchFamily="34" charset="0"/>
              <a:buNone/>
              <a:defRPr sz="2200" b="1"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Tree>
    <p:extLst>
      <p:ext uri="{BB962C8B-B14F-4D97-AF65-F5344CB8AC3E}">
        <p14:creationId xmlns:p14="http://schemas.microsoft.com/office/powerpoint/2010/main" val="2812049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56210A4-B441-7319-A864-02957C28B332}"/>
              </a:ext>
            </a:extLst>
          </p:cNvPr>
          <p:cNvSpPr txBox="1">
            <a:spLocks/>
          </p:cNvSpPr>
          <p:nvPr/>
        </p:nvSpPr>
        <p:spPr>
          <a:xfrm>
            <a:off x="675774" y="1489106"/>
            <a:ext cx="2415674" cy="4373789"/>
          </a:xfrm>
          <a:prstGeom prst="rect">
            <a:avLst/>
          </a:prstGeom>
        </p:spPr>
        <p:txBody>
          <a:bodyPr lIns="91440" tIns="45720" rIns="91440" bIns="45720" anchor="b"/>
          <a:lstStyle>
            <a:lvl1pPr algn="l" defTabSz="914400" rtl="0" eaLnBrk="1" latinLnBrk="0" hangingPunct="1">
              <a:lnSpc>
                <a:spcPct val="90000"/>
              </a:lnSpc>
              <a:spcBef>
                <a:spcPct val="0"/>
              </a:spcBef>
              <a:buNone/>
              <a:defRPr sz="4000" kern="1200">
                <a:solidFill>
                  <a:schemeClr val="accent2"/>
                </a:solidFill>
                <a:latin typeface="+mj-lt"/>
                <a:ea typeface="+mj-ea"/>
                <a:cs typeface="+mj-cs"/>
              </a:defRPr>
            </a:lvl1pPr>
          </a:lstStyle>
          <a:p>
            <a:pPr>
              <a:spcBef>
                <a:spcPts val="1000"/>
              </a:spcBef>
            </a:pPr>
            <a:r>
              <a:rPr lang="en-US" sz="1100" b="1" dirty="0">
                <a:ea typeface="+mj-lt"/>
                <a:cs typeface="+mj-lt"/>
              </a:rPr>
              <a:t>Disclaimer</a:t>
            </a:r>
            <a:br>
              <a:rPr lang="en-US" sz="800" dirty="0">
                <a:ea typeface="+mj-lt"/>
                <a:cs typeface="+mj-lt"/>
              </a:rPr>
            </a:br>
            <a:r>
              <a:rPr lang="en-US" sz="800" b="1" dirty="0">
                <a:solidFill>
                  <a:schemeClr val="tx1"/>
                </a:solidFill>
                <a:ea typeface="+mj-lt"/>
                <a:cs typeface="+mj-lt"/>
              </a:rPr>
              <a:t>.</a:t>
            </a:r>
            <a:br>
              <a:rPr lang="en-US" sz="800" dirty="0">
                <a:solidFill>
                  <a:schemeClr val="bg1"/>
                </a:solidFill>
                <a:ea typeface="+mj-lt"/>
                <a:cs typeface="+mj-lt"/>
              </a:rPr>
            </a:br>
            <a:r>
              <a:rPr lang="en-US" sz="800" dirty="0">
                <a:solidFill>
                  <a:schemeClr val="bg1"/>
                </a:solidFill>
                <a:ea typeface="+mj-lt"/>
                <a:cs typeface="+mj-lt"/>
              </a:rPr>
              <a:t>Please note that the information contained in this presentation is provided for general informational purposes only. It does not constitute any form of legal or other professional advice, and you should not use it as a substitute for advice tailored to your specific circumstances. </a:t>
            </a:r>
          </a:p>
          <a:p>
            <a:pPr>
              <a:spcBef>
                <a:spcPts val="1000"/>
              </a:spcBef>
            </a:pPr>
            <a:r>
              <a:rPr lang="en-US" sz="800" dirty="0">
                <a:solidFill>
                  <a:schemeClr val="bg1"/>
                </a:solidFill>
              </a:rPr>
              <a:t>We disclaim all and any </a:t>
            </a:r>
            <a:r>
              <a:rPr lang="en-US" sz="800" dirty="0">
                <a:solidFill>
                  <a:schemeClr val="bg1"/>
                </a:solidFill>
                <a:ea typeface="+mj-lt"/>
                <a:cs typeface="+mj-lt"/>
              </a:rPr>
              <a:t>liability for any actions you take (or omit to take) in reliance upon the contents of this presentation. </a:t>
            </a:r>
            <a:endParaRPr lang="en-US" sz="800" dirty="0">
              <a:solidFill>
                <a:schemeClr val="bg1"/>
              </a:solidFill>
            </a:endParaRPr>
          </a:p>
          <a:p>
            <a:pPr>
              <a:spcBef>
                <a:spcPts val="1000"/>
              </a:spcBef>
            </a:pPr>
            <a:r>
              <a:rPr lang="en-US" sz="800" dirty="0">
                <a:solidFill>
                  <a:schemeClr val="bg1"/>
                </a:solidFill>
              </a:rPr>
              <a:t>Our contact details are below should you wish to contact us for professional advice.</a:t>
            </a:r>
          </a:p>
          <a:p>
            <a:pPr>
              <a:spcBef>
                <a:spcPts val="1000"/>
              </a:spcBef>
            </a:pPr>
            <a:r>
              <a:rPr lang="en-US" sz="800" dirty="0">
                <a:solidFill>
                  <a:schemeClr val="bg1"/>
                </a:solidFill>
              </a:rPr>
              <a:t>Risk@kareneckstein.co.uk</a:t>
            </a:r>
            <a:endParaRPr lang="en-US" dirty="0">
              <a:solidFill>
                <a:schemeClr val="bg1"/>
              </a:solidFill>
            </a:endParaRPr>
          </a:p>
          <a:p>
            <a:pPr>
              <a:spcBef>
                <a:spcPts val="1000"/>
              </a:spcBef>
            </a:pPr>
            <a:r>
              <a:rPr lang="en-US" sz="800" dirty="0">
                <a:solidFill>
                  <a:schemeClr val="bg1"/>
                </a:solidFill>
              </a:rPr>
              <a:t>07973627039</a:t>
            </a:r>
            <a:endParaRPr lang="en-US" dirty="0">
              <a:solidFill>
                <a:schemeClr val="bg1"/>
              </a:solidFill>
            </a:endParaRPr>
          </a:p>
        </p:txBody>
      </p:sp>
      <p:sp>
        <p:nvSpPr>
          <p:cNvPr id="5" name="Title 4">
            <a:extLst>
              <a:ext uri="{FF2B5EF4-FFF2-40B4-BE49-F238E27FC236}">
                <a16:creationId xmlns:a16="http://schemas.microsoft.com/office/drawing/2014/main" id="{1AB9A513-F982-7911-701B-3B60FC8AFDDE}"/>
              </a:ext>
            </a:extLst>
          </p:cNvPr>
          <p:cNvSpPr>
            <a:spLocks noGrp="1"/>
          </p:cNvSpPr>
          <p:nvPr>
            <p:ph type="title"/>
          </p:nvPr>
        </p:nvSpPr>
        <p:spPr/>
        <p:txBody>
          <a:bodyPr lIns="91440" tIns="45720" rIns="91440" bIns="45720" anchor="b"/>
          <a:lstStyle/>
          <a:p>
            <a:pPr>
              <a:spcBef>
                <a:spcPts val="600"/>
              </a:spcBef>
            </a:pPr>
            <a:r>
              <a:rPr lang="en-GB" dirty="0"/>
              <a:t>How to become a Superhero​</a:t>
            </a:r>
            <a:br>
              <a:rPr lang="en-GB" dirty="0"/>
            </a:br>
            <a:r>
              <a:rPr lang="en-GB" dirty="0"/>
              <a:t>Developing Resilience in times of crisis</a:t>
            </a:r>
            <a:br>
              <a:rPr lang="en-GB" dirty="0">
                <a:solidFill>
                  <a:schemeClr val="bg1"/>
                </a:solidFill>
              </a:rPr>
            </a:br>
            <a:br>
              <a:rPr lang="en-GB" dirty="0"/>
            </a:br>
            <a:r>
              <a:rPr lang="en-GB" sz="2000" dirty="0">
                <a:solidFill>
                  <a:schemeClr val="bg1"/>
                </a:solidFill>
              </a:rPr>
              <a:t>Presented by Karen Eckstein for The </a:t>
            </a:r>
            <a:r>
              <a:rPr lang="en-GB" sz="2000" dirty="0" err="1">
                <a:solidFill>
                  <a:schemeClr val="bg1"/>
                </a:solidFill>
              </a:rPr>
              <a:t>RiskBites</a:t>
            </a:r>
            <a:r>
              <a:rPr lang="en-GB" sz="2000" dirty="0">
                <a:solidFill>
                  <a:schemeClr val="bg1"/>
                </a:solidFill>
              </a:rPr>
              <a:t> ® Club​​</a:t>
            </a:r>
            <a:endParaRPr lang="en-US" dirty="0"/>
          </a:p>
        </p:txBody>
      </p:sp>
    </p:spTree>
    <p:extLst>
      <p:ext uri="{BB962C8B-B14F-4D97-AF65-F5344CB8AC3E}">
        <p14:creationId xmlns:p14="http://schemas.microsoft.com/office/powerpoint/2010/main" val="1238653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452284"/>
            <a:ext cx="10872196" cy="433541"/>
          </a:xfrm>
        </p:spPr>
        <p:txBody>
          <a:bodyPr/>
          <a:lstStyle/>
          <a:p>
            <a:pPr algn="ctr"/>
            <a:r>
              <a:rPr lang="en-GB" dirty="0"/>
              <a:t> Tip 1-T4- Take a Step</a:t>
            </a:r>
          </a:p>
        </p:txBody>
      </p:sp>
      <p:pic>
        <p:nvPicPr>
          <p:cNvPr id="7" name="Picture 6" descr="A snow covered mountain top&#10;&#10;AI-generated content may be incorrect.">
            <a:extLst>
              <a:ext uri="{FF2B5EF4-FFF2-40B4-BE49-F238E27FC236}">
                <a16:creationId xmlns:a16="http://schemas.microsoft.com/office/drawing/2014/main" id="{9ADA526A-F903-662B-439D-DE67CA6ED75C}"/>
              </a:ext>
            </a:extLst>
          </p:cNvPr>
          <p:cNvPicPr>
            <a:picLocks noChangeAspect="1"/>
          </p:cNvPicPr>
          <p:nvPr/>
        </p:nvPicPr>
        <p:blipFill>
          <a:blip r:embed="rId2"/>
          <a:stretch>
            <a:fillRect/>
          </a:stretch>
        </p:blipFill>
        <p:spPr>
          <a:xfrm>
            <a:off x="6635636" y="1890773"/>
            <a:ext cx="4729316" cy="3536631"/>
          </a:xfrm>
          <a:prstGeom prst="rect">
            <a:avLst/>
          </a:prstGeom>
        </p:spPr>
      </p:pic>
      <p:pic>
        <p:nvPicPr>
          <p:cNvPr id="5" name="Picture 4" descr="A blue circle with white text and a black background&#10;&#10;Description automatically generated">
            <a:extLst>
              <a:ext uri="{FF2B5EF4-FFF2-40B4-BE49-F238E27FC236}">
                <a16:creationId xmlns:a16="http://schemas.microsoft.com/office/drawing/2014/main" id="{9D9FCAF9-F887-2690-663F-5BEFA670AA6E}"/>
              </a:ext>
            </a:extLst>
          </p:cNvPr>
          <p:cNvPicPr>
            <a:picLocks noChangeAspect="1"/>
          </p:cNvPicPr>
          <p:nvPr/>
        </p:nvPicPr>
        <p:blipFill>
          <a:blip r:embed="rId3"/>
          <a:stretch>
            <a:fillRect/>
          </a:stretch>
        </p:blipFill>
        <p:spPr>
          <a:xfrm>
            <a:off x="1086930" y="1807985"/>
            <a:ext cx="3702205" cy="3702205"/>
          </a:xfrm>
          <a:prstGeom prst="rect">
            <a:avLst/>
          </a:prstGeom>
        </p:spPr>
      </p:pic>
    </p:spTree>
    <p:extLst>
      <p:ext uri="{BB962C8B-B14F-4D97-AF65-F5344CB8AC3E}">
        <p14:creationId xmlns:p14="http://schemas.microsoft.com/office/powerpoint/2010/main" val="1932589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FE39D-ACDC-7813-31D7-56CEFFBC973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909AF88-9FFA-FC96-F566-5D1F0B3F19B1}"/>
              </a:ext>
            </a:extLst>
          </p:cNvPr>
          <p:cNvSpPr>
            <a:spLocks noGrp="1"/>
          </p:cNvSpPr>
          <p:nvPr>
            <p:ph type="body" sz="quarter" idx="10"/>
          </p:nvPr>
        </p:nvSpPr>
        <p:spPr>
          <a:xfrm>
            <a:off x="659404" y="452284"/>
            <a:ext cx="10872196" cy="433541"/>
          </a:xfrm>
        </p:spPr>
        <p:txBody>
          <a:bodyPr/>
          <a:lstStyle/>
          <a:p>
            <a:pPr algn="ctr"/>
            <a:r>
              <a:rPr lang="en-GB" dirty="0"/>
              <a:t>Tip 2 –Look back in praise</a:t>
            </a:r>
          </a:p>
        </p:txBody>
      </p:sp>
      <p:pic>
        <p:nvPicPr>
          <p:cNvPr id="11" name="Picture 10" descr="A group of hands clapping">
            <a:extLst>
              <a:ext uri="{FF2B5EF4-FFF2-40B4-BE49-F238E27FC236}">
                <a16:creationId xmlns:a16="http://schemas.microsoft.com/office/drawing/2014/main" id="{5F6523E5-D1DC-12B3-D6F4-7CCFF3F0C97A}"/>
              </a:ext>
            </a:extLst>
          </p:cNvPr>
          <p:cNvPicPr>
            <a:picLocks noChangeAspect="1"/>
          </p:cNvPicPr>
          <p:nvPr/>
        </p:nvPicPr>
        <p:blipFill rotWithShape="1">
          <a:blip r:embed="rId2"/>
          <a:srcRect b="11371"/>
          <a:stretch/>
        </p:blipFill>
        <p:spPr>
          <a:xfrm>
            <a:off x="7021819" y="2030901"/>
            <a:ext cx="3737745" cy="2596855"/>
          </a:xfrm>
          <a:prstGeom prst="rect">
            <a:avLst/>
          </a:prstGeom>
        </p:spPr>
      </p:pic>
      <p:pic>
        <p:nvPicPr>
          <p:cNvPr id="7" name="Picture 6" descr="A cartoon of a person&#10;&#10;Description automatically generated">
            <a:extLst>
              <a:ext uri="{FF2B5EF4-FFF2-40B4-BE49-F238E27FC236}">
                <a16:creationId xmlns:a16="http://schemas.microsoft.com/office/drawing/2014/main" id="{D6FF0EBC-1097-7FD9-0BC6-87A435334871}"/>
              </a:ext>
            </a:extLst>
          </p:cNvPr>
          <p:cNvPicPr>
            <a:picLocks noChangeAspect="1"/>
          </p:cNvPicPr>
          <p:nvPr/>
        </p:nvPicPr>
        <p:blipFill>
          <a:blip r:embed="rId3"/>
          <a:stretch>
            <a:fillRect/>
          </a:stretch>
        </p:blipFill>
        <p:spPr>
          <a:xfrm>
            <a:off x="1876325" y="1914024"/>
            <a:ext cx="2850482" cy="2850482"/>
          </a:xfrm>
          <a:prstGeom prst="rect">
            <a:avLst/>
          </a:prstGeom>
        </p:spPr>
      </p:pic>
    </p:spTree>
    <p:extLst>
      <p:ext uri="{BB962C8B-B14F-4D97-AF65-F5344CB8AC3E}">
        <p14:creationId xmlns:p14="http://schemas.microsoft.com/office/powerpoint/2010/main" val="3539190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2C82D-768E-62A5-A678-4C50C640952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A3220F5-F3F9-A506-F1B2-72B68C3EF10B}"/>
              </a:ext>
            </a:extLst>
          </p:cNvPr>
          <p:cNvSpPr>
            <a:spLocks noGrp="1"/>
          </p:cNvSpPr>
          <p:nvPr>
            <p:ph type="body" sz="quarter" idx="10"/>
          </p:nvPr>
        </p:nvSpPr>
        <p:spPr>
          <a:xfrm>
            <a:off x="659404" y="452284"/>
            <a:ext cx="10872196" cy="433541"/>
          </a:xfrm>
        </p:spPr>
        <p:txBody>
          <a:bodyPr/>
          <a:lstStyle/>
          <a:p>
            <a:pPr algn="ctr"/>
            <a:r>
              <a:rPr lang="en-GB" dirty="0"/>
              <a:t>Tip 3- Radiators and Drainers</a:t>
            </a:r>
          </a:p>
        </p:txBody>
      </p:sp>
      <p:pic>
        <p:nvPicPr>
          <p:cNvPr id="5" name="Picture 4" descr="A cartoon sun with arms and legs&#10;&#10;AI-generated content may be incorrect.">
            <a:extLst>
              <a:ext uri="{FF2B5EF4-FFF2-40B4-BE49-F238E27FC236}">
                <a16:creationId xmlns:a16="http://schemas.microsoft.com/office/drawing/2014/main" id="{2200C891-3568-6460-EAE2-97CDE57870C2}"/>
              </a:ext>
            </a:extLst>
          </p:cNvPr>
          <p:cNvPicPr>
            <a:picLocks noChangeAspect="1"/>
          </p:cNvPicPr>
          <p:nvPr/>
        </p:nvPicPr>
        <p:blipFill>
          <a:blip r:embed="rId2"/>
          <a:stretch>
            <a:fillRect/>
          </a:stretch>
        </p:blipFill>
        <p:spPr>
          <a:xfrm>
            <a:off x="1345022" y="1800225"/>
            <a:ext cx="3838575" cy="3257550"/>
          </a:xfrm>
          <a:prstGeom prst="rect">
            <a:avLst/>
          </a:prstGeom>
        </p:spPr>
      </p:pic>
      <p:pic>
        <p:nvPicPr>
          <p:cNvPr id="7" name="Picture 6" descr="A person walking with rain on his head">
            <a:extLst>
              <a:ext uri="{FF2B5EF4-FFF2-40B4-BE49-F238E27FC236}">
                <a16:creationId xmlns:a16="http://schemas.microsoft.com/office/drawing/2014/main" id="{A4F5B2F1-2C05-8BE0-8D7E-BFB76EEC4FCE}"/>
              </a:ext>
            </a:extLst>
          </p:cNvPr>
          <p:cNvPicPr>
            <a:picLocks noChangeAspect="1"/>
          </p:cNvPicPr>
          <p:nvPr/>
        </p:nvPicPr>
        <p:blipFill>
          <a:blip r:embed="rId3"/>
          <a:stretch>
            <a:fillRect/>
          </a:stretch>
        </p:blipFill>
        <p:spPr>
          <a:xfrm>
            <a:off x="5875568" y="1179871"/>
            <a:ext cx="4477800" cy="4208206"/>
          </a:xfrm>
          <a:prstGeom prst="rect">
            <a:avLst/>
          </a:prstGeom>
        </p:spPr>
      </p:pic>
    </p:spTree>
    <p:extLst>
      <p:ext uri="{BB962C8B-B14F-4D97-AF65-F5344CB8AC3E}">
        <p14:creationId xmlns:p14="http://schemas.microsoft.com/office/powerpoint/2010/main" val="2283706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6B46D-0FEE-31B8-D84A-710321CD8AB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39C3D9B-15C8-2D58-3190-2DBD7EE39753}"/>
              </a:ext>
            </a:extLst>
          </p:cNvPr>
          <p:cNvSpPr>
            <a:spLocks noGrp="1"/>
          </p:cNvSpPr>
          <p:nvPr>
            <p:ph type="body" sz="quarter" idx="10"/>
          </p:nvPr>
        </p:nvSpPr>
        <p:spPr>
          <a:xfrm>
            <a:off x="659404" y="452284"/>
            <a:ext cx="10872196" cy="433541"/>
          </a:xfrm>
        </p:spPr>
        <p:txBody>
          <a:bodyPr/>
          <a:lstStyle/>
          <a:p>
            <a:pPr algn="ctr"/>
            <a:r>
              <a:rPr lang="en-GB" dirty="0"/>
              <a:t>Tip 4- Victim or Survivor? You choose!</a:t>
            </a:r>
          </a:p>
        </p:txBody>
      </p:sp>
      <p:pic>
        <p:nvPicPr>
          <p:cNvPr id="5" name="Picture 4" descr="A cartoon of a person with a broken leg and a cane">
            <a:extLst>
              <a:ext uri="{FF2B5EF4-FFF2-40B4-BE49-F238E27FC236}">
                <a16:creationId xmlns:a16="http://schemas.microsoft.com/office/drawing/2014/main" id="{7A4D47ED-5BDF-4845-C007-BE70146AEA64}"/>
              </a:ext>
            </a:extLst>
          </p:cNvPr>
          <p:cNvPicPr>
            <a:picLocks noChangeAspect="1"/>
          </p:cNvPicPr>
          <p:nvPr/>
        </p:nvPicPr>
        <p:blipFill>
          <a:blip r:embed="rId2"/>
          <a:stretch>
            <a:fillRect/>
          </a:stretch>
        </p:blipFill>
        <p:spPr>
          <a:xfrm>
            <a:off x="659404" y="1887794"/>
            <a:ext cx="5180957" cy="3708751"/>
          </a:xfrm>
          <a:prstGeom prst="rect">
            <a:avLst/>
          </a:prstGeom>
        </p:spPr>
      </p:pic>
      <p:pic>
        <p:nvPicPr>
          <p:cNvPr id="11" name="Picture 10" descr="Cartoon person wearing boxing gloves jumping in the air">
            <a:extLst>
              <a:ext uri="{FF2B5EF4-FFF2-40B4-BE49-F238E27FC236}">
                <a16:creationId xmlns:a16="http://schemas.microsoft.com/office/drawing/2014/main" id="{76F585A6-4A59-EA52-9FC1-DD4D372B7FA3}"/>
              </a:ext>
            </a:extLst>
          </p:cNvPr>
          <p:cNvPicPr>
            <a:picLocks noChangeAspect="1"/>
          </p:cNvPicPr>
          <p:nvPr/>
        </p:nvPicPr>
        <p:blipFill rotWithShape="1">
          <a:blip r:embed="rId3"/>
          <a:srcRect b="2860"/>
          <a:stretch/>
        </p:blipFill>
        <p:spPr>
          <a:xfrm>
            <a:off x="6459794" y="1853845"/>
            <a:ext cx="4365521" cy="4000546"/>
          </a:xfrm>
          <a:prstGeom prst="rect">
            <a:avLst/>
          </a:prstGeom>
        </p:spPr>
      </p:pic>
    </p:spTree>
    <p:extLst>
      <p:ext uri="{BB962C8B-B14F-4D97-AF65-F5344CB8AC3E}">
        <p14:creationId xmlns:p14="http://schemas.microsoft.com/office/powerpoint/2010/main" val="2275390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F8113-0C90-6B86-CCA9-B57617842CB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8B48F76-BFDA-5EE2-3FA9-83355FE1B32E}"/>
              </a:ext>
            </a:extLst>
          </p:cNvPr>
          <p:cNvSpPr>
            <a:spLocks noGrp="1"/>
          </p:cNvSpPr>
          <p:nvPr>
            <p:ph type="body" sz="quarter" idx="10"/>
          </p:nvPr>
        </p:nvSpPr>
        <p:spPr>
          <a:xfrm>
            <a:off x="659404" y="452284"/>
            <a:ext cx="10872196" cy="433541"/>
          </a:xfrm>
        </p:spPr>
        <p:txBody>
          <a:bodyPr/>
          <a:lstStyle/>
          <a:p>
            <a:pPr algn="ctr"/>
            <a:r>
              <a:rPr lang="en-GB" dirty="0"/>
              <a:t>Tip 5- No One is an Island </a:t>
            </a:r>
          </a:p>
        </p:txBody>
      </p:sp>
      <p:pic>
        <p:nvPicPr>
          <p:cNvPr id="7" name="Picture 6" descr="Cartoon of a person sitting on a small island">
            <a:extLst>
              <a:ext uri="{FF2B5EF4-FFF2-40B4-BE49-F238E27FC236}">
                <a16:creationId xmlns:a16="http://schemas.microsoft.com/office/drawing/2014/main" id="{D1E73A17-7B4B-CA8C-9BA4-C2DE96D916D8}"/>
              </a:ext>
            </a:extLst>
          </p:cNvPr>
          <p:cNvPicPr>
            <a:picLocks noChangeAspect="1"/>
          </p:cNvPicPr>
          <p:nvPr/>
        </p:nvPicPr>
        <p:blipFill rotWithShape="1">
          <a:blip r:embed="rId3"/>
          <a:srcRect l="3669"/>
          <a:stretch/>
        </p:blipFill>
        <p:spPr>
          <a:xfrm>
            <a:off x="780585" y="1297858"/>
            <a:ext cx="5423570" cy="4562168"/>
          </a:xfrm>
          <a:prstGeom prst="rect">
            <a:avLst/>
          </a:prstGeom>
        </p:spPr>
      </p:pic>
      <p:pic>
        <p:nvPicPr>
          <p:cNvPr id="9" name="Picture 8" descr="A helicopter on a beach">
            <a:extLst>
              <a:ext uri="{FF2B5EF4-FFF2-40B4-BE49-F238E27FC236}">
                <a16:creationId xmlns:a16="http://schemas.microsoft.com/office/drawing/2014/main" id="{ABE787A7-FFE7-B51A-B8EF-D1983B865FED}"/>
              </a:ext>
            </a:extLst>
          </p:cNvPr>
          <p:cNvPicPr>
            <a:picLocks noChangeAspect="1"/>
          </p:cNvPicPr>
          <p:nvPr/>
        </p:nvPicPr>
        <p:blipFill>
          <a:blip r:embed="rId4"/>
          <a:stretch>
            <a:fillRect/>
          </a:stretch>
        </p:blipFill>
        <p:spPr>
          <a:xfrm>
            <a:off x="6410632" y="1533833"/>
            <a:ext cx="4709652" cy="4144296"/>
          </a:xfrm>
          <a:prstGeom prst="rect">
            <a:avLst/>
          </a:prstGeom>
        </p:spPr>
      </p:pic>
    </p:spTree>
    <p:extLst>
      <p:ext uri="{BB962C8B-B14F-4D97-AF65-F5344CB8AC3E}">
        <p14:creationId xmlns:p14="http://schemas.microsoft.com/office/powerpoint/2010/main" val="2450661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67482-4B0C-8514-0BBF-9C2E72751CB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FD3AED7-17F9-5B16-FD88-F080BAB00A74}"/>
              </a:ext>
            </a:extLst>
          </p:cNvPr>
          <p:cNvSpPr>
            <a:spLocks noGrp="1"/>
          </p:cNvSpPr>
          <p:nvPr>
            <p:ph type="body" sz="quarter" idx="10"/>
          </p:nvPr>
        </p:nvSpPr>
        <p:spPr>
          <a:xfrm>
            <a:off x="659404" y="452284"/>
            <a:ext cx="10872196" cy="433541"/>
          </a:xfrm>
        </p:spPr>
        <p:txBody>
          <a:bodyPr/>
          <a:lstStyle/>
          <a:p>
            <a:pPr algn="ctr"/>
            <a:r>
              <a:rPr lang="en-GB" dirty="0"/>
              <a:t>Tip 6- Practice Gratitude</a:t>
            </a:r>
          </a:p>
        </p:txBody>
      </p:sp>
      <p:pic>
        <p:nvPicPr>
          <p:cNvPr id="5" name="Picture 4" descr="A cartoon of a child with his hands together">
            <a:extLst>
              <a:ext uri="{FF2B5EF4-FFF2-40B4-BE49-F238E27FC236}">
                <a16:creationId xmlns:a16="http://schemas.microsoft.com/office/drawing/2014/main" id="{F9759888-ECE9-CCEE-C092-F63120935245}"/>
              </a:ext>
            </a:extLst>
          </p:cNvPr>
          <p:cNvPicPr>
            <a:picLocks noChangeAspect="1"/>
          </p:cNvPicPr>
          <p:nvPr/>
        </p:nvPicPr>
        <p:blipFill>
          <a:blip r:embed="rId2"/>
          <a:stretch>
            <a:fillRect/>
          </a:stretch>
        </p:blipFill>
        <p:spPr>
          <a:xfrm>
            <a:off x="659404" y="1518162"/>
            <a:ext cx="4454013" cy="4454013"/>
          </a:xfrm>
          <a:prstGeom prst="rect">
            <a:avLst/>
          </a:prstGeom>
        </p:spPr>
      </p:pic>
      <p:pic>
        <p:nvPicPr>
          <p:cNvPr id="7" name="Picture 6" descr="A group of yellow and orange flowers&#10;&#10;AI-generated content may be incorrect.">
            <a:extLst>
              <a:ext uri="{FF2B5EF4-FFF2-40B4-BE49-F238E27FC236}">
                <a16:creationId xmlns:a16="http://schemas.microsoft.com/office/drawing/2014/main" id="{6B5E60BC-429F-2DAE-99E5-2E82B5B010B9}"/>
              </a:ext>
            </a:extLst>
          </p:cNvPr>
          <p:cNvPicPr>
            <a:picLocks noChangeAspect="1"/>
          </p:cNvPicPr>
          <p:nvPr/>
        </p:nvPicPr>
        <p:blipFill>
          <a:blip r:embed="rId3"/>
          <a:stretch>
            <a:fillRect/>
          </a:stretch>
        </p:blipFill>
        <p:spPr>
          <a:xfrm>
            <a:off x="4933796" y="1224116"/>
            <a:ext cx="2009775" cy="2743200"/>
          </a:xfrm>
          <a:prstGeom prst="rect">
            <a:avLst/>
          </a:prstGeom>
        </p:spPr>
      </p:pic>
      <p:pic>
        <p:nvPicPr>
          <p:cNvPr id="4" name="Picture 3" descr="A green bed with a green blanket&#10;&#10;Description automatically generated">
            <a:extLst>
              <a:ext uri="{FF2B5EF4-FFF2-40B4-BE49-F238E27FC236}">
                <a16:creationId xmlns:a16="http://schemas.microsoft.com/office/drawing/2014/main" id="{2361375A-FA3A-4072-3D19-EA2A2CD49B34}"/>
              </a:ext>
            </a:extLst>
          </p:cNvPr>
          <p:cNvPicPr>
            <a:picLocks noChangeAspect="1"/>
          </p:cNvPicPr>
          <p:nvPr/>
        </p:nvPicPr>
        <p:blipFill>
          <a:blip r:embed="rId4"/>
          <a:stretch>
            <a:fillRect/>
          </a:stretch>
        </p:blipFill>
        <p:spPr>
          <a:xfrm>
            <a:off x="7283087" y="2175310"/>
            <a:ext cx="4209444" cy="3309176"/>
          </a:xfrm>
          <a:prstGeom prst="rect">
            <a:avLst/>
          </a:prstGeom>
        </p:spPr>
      </p:pic>
    </p:spTree>
    <p:extLst>
      <p:ext uri="{BB962C8B-B14F-4D97-AF65-F5344CB8AC3E}">
        <p14:creationId xmlns:p14="http://schemas.microsoft.com/office/powerpoint/2010/main" val="1974709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37E19-7FC0-7C90-A90A-38AA8C81566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1B406C6-A2D6-ABA5-E7FD-87146C3F8EDF}"/>
              </a:ext>
            </a:extLst>
          </p:cNvPr>
          <p:cNvSpPr>
            <a:spLocks noGrp="1"/>
          </p:cNvSpPr>
          <p:nvPr>
            <p:ph type="body" sz="quarter" idx="10"/>
          </p:nvPr>
        </p:nvSpPr>
        <p:spPr>
          <a:xfrm>
            <a:off x="619753" y="452284"/>
            <a:ext cx="10872196" cy="433541"/>
          </a:xfrm>
        </p:spPr>
        <p:txBody>
          <a:bodyPr/>
          <a:lstStyle/>
          <a:p>
            <a:pPr algn="ctr"/>
            <a:r>
              <a:rPr lang="en-GB" dirty="0"/>
              <a:t>Tip 7- The Reason Why</a:t>
            </a:r>
          </a:p>
        </p:txBody>
      </p:sp>
      <p:pic>
        <p:nvPicPr>
          <p:cNvPr id="5" name="Picture 4" descr="A 3d person leaning against a question mark">
            <a:extLst>
              <a:ext uri="{FF2B5EF4-FFF2-40B4-BE49-F238E27FC236}">
                <a16:creationId xmlns:a16="http://schemas.microsoft.com/office/drawing/2014/main" id="{2E5891B7-A640-5B24-C03C-AC4FD445782F}"/>
              </a:ext>
            </a:extLst>
          </p:cNvPr>
          <p:cNvPicPr>
            <a:picLocks noChangeAspect="1"/>
          </p:cNvPicPr>
          <p:nvPr/>
        </p:nvPicPr>
        <p:blipFill>
          <a:blip r:embed="rId2"/>
          <a:stretch>
            <a:fillRect/>
          </a:stretch>
        </p:blipFill>
        <p:spPr>
          <a:xfrm>
            <a:off x="619753" y="1251155"/>
            <a:ext cx="4171950" cy="4355690"/>
          </a:xfrm>
          <a:prstGeom prst="rect">
            <a:avLst/>
          </a:prstGeom>
        </p:spPr>
      </p:pic>
      <p:pic>
        <p:nvPicPr>
          <p:cNvPr id="7" name="Picture 6" descr="A person standing on a mountain with their arms raised">
            <a:extLst>
              <a:ext uri="{FF2B5EF4-FFF2-40B4-BE49-F238E27FC236}">
                <a16:creationId xmlns:a16="http://schemas.microsoft.com/office/drawing/2014/main" id="{0A48C29F-2C03-0E32-467A-BDD723FC99DB}"/>
              </a:ext>
            </a:extLst>
          </p:cNvPr>
          <p:cNvPicPr>
            <a:picLocks noChangeAspect="1"/>
          </p:cNvPicPr>
          <p:nvPr/>
        </p:nvPicPr>
        <p:blipFill>
          <a:blip r:embed="rId3"/>
          <a:stretch>
            <a:fillRect/>
          </a:stretch>
        </p:blipFill>
        <p:spPr>
          <a:xfrm>
            <a:off x="6361471" y="1694067"/>
            <a:ext cx="3901445" cy="3469866"/>
          </a:xfrm>
          <a:prstGeom prst="rect">
            <a:avLst/>
          </a:prstGeom>
        </p:spPr>
      </p:pic>
    </p:spTree>
    <p:extLst>
      <p:ext uri="{BB962C8B-B14F-4D97-AF65-F5344CB8AC3E}">
        <p14:creationId xmlns:p14="http://schemas.microsoft.com/office/powerpoint/2010/main" val="2034987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B520CF-81B0-13E5-2B16-4157FF388729}"/>
              </a:ext>
            </a:extLst>
          </p:cNvPr>
          <p:cNvSpPr>
            <a:spLocks noGrp="1"/>
          </p:cNvSpPr>
          <p:nvPr>
            <p:ph type="body" sz="quarter" idx="10"/>
          </p:nvPr>
        </p:nvSpPr>
        <p:spPr>
          <a:xfrm>
            <a:off x="776748" y="641878"/>
            <a:ext cx="10528710" cy="302019"/>
          </a:xfrm>
        </p:spPr>
        <p:txBody>
          <a:bodyPr/>
          <a:lstStyle/>
          <a:p>
            <a:pPr algn="ctr"/>
            <a:r>
              <a:rPr lang="en-GB" dirty="0"/>
              <a:t>The reason why part 2</a:t>
            </a:r>
          </a:p>
        </p:txBody>
      </p:sp>
      <p:pic>
        <p:nvPicPr>
          <p:cNvPr id="5" name="Picture 4" descr="A person skiing down a mountain">
            <a:extLst>
              <a:ext uri="{FF2B5EF4-FFF2-40B4-BE49-F238E27FC236}">
                <a16:creationId xmlns:a16="http://schemas.microsoft.com/office/drawing/2014/main" id="{1A41F8C1-34D8-DA46-208D-E9A0B4E1861A}"/>
              </a:ext>
            </a:extLst>
          </p:cNvPr>
          <p:cNvPicPr>
            <a:picLocks noChangeAspect="1"/>
          </p:cNvPicPr>
          <p:nvPr/>
        </p:nvPicPr>
        <p:blipFill>
          <a:blip r:embed="rId2"/>
          <a:stretch>
            <a:fillRect/>
          </a:stretch>
        </p:blipFill>
        <p:spPr>
          <a:xfrm>
            <a:off x="1661652" y="1138854"/>
            <a:ext cx="8268326" cy="5077268"/>
          </a:xfrm>
          <a:prstGeom prst="rect">
            <a:avLst/>
          </a:prstGeom>
        </p:spPr>
      </p:pic>
    </p:spTree>
    <p:extLst>
      <p:ext uri="{BB962C8B-B14F-4D97-AF65-F5344CB8AC3E}">
        <p14:creationId xmlns:p14="http://schemas.microsoft.com/office/powerpoint/2010/main" val="3425155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itl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slid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End slide">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C423CC74FF05478CBED6F1CF167302" ma:contentTypeVersion="15" ma:contentTypeDescription="Create a new document." ma:contentTypeScope="" ma:versionID="f87f86dab6bc22f492a59c3722bf226c">
  <xsd:schema xmlns:xsd="http://www.w3.org/2001/XMLSchema" xmlns:xs="http://www.w3.org/2001/XMLSchema" xmlns:p="http://schemas.microsoft.com/office/2006/metadata/properties" xmlns:ns2="3f0d60c3-ee2e-4b52-9658-95fded064de0" xmlns:ns3="7afb9366-efe1-458b-9acd-a56fffd7047f" targetNamespace="http://schemas.microsoft.com/office/2006/metadata/properties" ma:root="true" ma:fieldsID="8f2c4b1b24784ddbe6d5b832bc24f8fb" ns2:_="" ns3:_="">
    <xsd:import namespace="3f0d60c3-ee2e-4b52-9658-95fded064de0"/>
    <xsd:import namespace="7afb9366-efe1-458b-9acd-a56fffd7047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bjectDetectorVersions" minOccurs="0"/>
                <xsd:element ref="ns2:MediaServiceGenerationTime" minOccurs="0"/>
                <xsd:element ref="ns2:MediaServiceEventHashCode" minOccurs="0"/>
                <xsd:element ref="ns2:MediaServiceDateTaken" minOccurs="0"/>
                <xsd:element ref="ns2:MediaServiceOCR" minOccurs="0"/>
                <xsd:element ref="ns2:MediaLengthInSeconds" minOccurs="0"/>
                <xsd:element ref="ns3:SharedWithUsers" minOccurs="0"/>
                <xsd:element ref="ns3:SharedWithDetail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0d60c3-ee2e-4b52-9658-95fded064d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4bb7cd4-41bb-40b9-9594-4a571a61c27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afb9366-efe1-458b-9acd-a56fffd7047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e0b8291-5ce6-462b-9e35-6c869b2c74b7}" ma:internalName="TaxCatchAll" ma:showField="CatchAllData" ma:web="7afb9366-efe1-458b-9acd-a56fffd7047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f0d60c3-ee2e-4b52-9658-95fded064de0">
      <Terms xmlns="http://schemas.microsoft.com/office/infopath/2007/PartnerControls"/>
    </lcf76f155ced4ddcb4097134ff3c332f>
    <TaxCatchAll xmlns="7afb9366-efe1-458b-9acd-a56fffd7047f" xsi:nil="true"/>
  </documentManagement>
</p:properties>
</file>

<file path=customXml/itemProps1.xml><?xml version="1.0" encoding="utf-8"?>
<ds:datastoreItem xmlns:ds="http://schemas.openxmlformats.org/officeDocument/2006/customXml" ds:itemID="{DAB2F609-4A52-43BA-8E59-CBE8E84683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0d60c3-ee2e-4b52-9658-95fded064de0"/>
    <ds:schemaRef ds:uri="7afb9366-efe1-458b-9acd-a56fffd704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A2F6D5D-FF96-4FC0-AA06-B4D9FD598660}">
  <ds:schemaRefs>
    <ds:schemaRef ds:uri="http://schemas.microsoft.com/sharepoint/v3/contenttype/forms"/>
  </ds:schemaRefs>
</ds:datastoreItem>
</file>

<file path=customXml/itemProps3.xml><?xml version="1.0" encoding="utf-8"?>
<ds:datastoreItem xmlns:ds="http://schemas.openxmlformats.org/officeDocument/2006/customXml" ds:itemID="{59527E2A-4D90-42E4-9C1A-D78A56305BC1}">
  <ds:schemaRefs>
    <ds:schemaRef ds:uri="http://schemas.microsoft.com/office/2006/metadata/properties"/>
    <ds:schemaRef ds:uri="http://schemas.microsoft.com/office/infopath/2007/PartnerControls"/>
    <ds:schemaRef ds:uri="3f0d60c3-ee2e-4b52-9658-95fded064de0"/>
    <ds:schemaRef ds:uri="7afb9366-efe1-458b-9acd-a56fffd7047f"/>
  </ds:schemaRefs>
</ds:datastoreItem>
</file>

<file path=docProps/app.xml><?xml version="1.0" encoding="utf-8"?>
<Properties xmlns="http://schemas.openxmlformats.org/officeDocument/2006/extended-properties" xmlns:vt="http://schemas.openxmlformats.org/officeDocument/2006/docPropsVTypes">
  <TotalTime>8</TotalTime>
  <Words>275</Words>
  <Application>Microsoft Office PowerPoint</Application>
  <PresentationFormat>Widescreen</PresentationFormat>
  <Paragraphs>26</Paragraphs>
  <Slides>12</Slides>
  <Notes>2</Notes>
  <HiddenSlides>0</HiddenSlides>
  <MMClips>0</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12</vt:i4>
      </vt:variant>
    </vt:vector>
  </HeadingPairs>
  <TitlesOfParts>
    <vt:vector size="17" baseType="lpstr">
      <vt:lpstr>Aptos</vt:lpstr>
      <vt:lpstr>Arial</vt:lpstr>
      <vt:lpstr>Titles</vt:lpstr>
      <vt:lpstr>Content slides</vt:lpstr>
      <vt:lpstr>End slide</vt:lpstr>
      <vt:lpstr>How to become a Superhero​ Developing Resilience in times of crisis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to become a Superhero​ Developing Resilience in times of crisis  Presented by Karen Eckstein for The RiskBites ® Club​​</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Polly Coram</cp:lastModifiedBy>
  <cp:revision>113</cp:revision>
  <dcterms:created xsi:type="dcterms:W3CDTF">2021-06-22T19:25:58Z</dcterms:created>
  <dcterms:modified xsi:type="dcterms:W3CDTF">2025-06-19T13:13:19Z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0x01010004C423CC74FF05478CBED6F1CF167302</vt:lpwstr>
  </property>
  <property fmtid="{D5CDD505-2E9C-101B-9397-08002B2CF9AE}" pid="3" name="MediaServiceImageTags">
    <vt:lpwstr/>
  </property>
</Properties>
</file>