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2" r:id="rId5"/>
    <p:sldMasterId id="2147483654" r:id="rId6"/>
  </p:sldMasterIdLst>
  <p:notesMasterIdLst>
    <p:notesMasterId r:id="rId22"/>
  </p:notesMasterIdLst>
  <p:sldIdLst>
    <p:sldId id="256" r:id="rId7"/>
    <p:sldId id="262" r:id="rId8"/>
    <p:sldId id="477" r:id="rId9"/>
    <p:sldId id="478" r:id="rId10"/>
    <p:sldId id="479" r:id="rId11"/>
    <p:sldId id="480" r:id="rId12"/>
    <p:sldId id="482" r:id="rId13"/>
    <p:sldId id="483" r:id="rId14"/>
    <p:sldId id="484" r:id="rId15"/>
    <p:sldId id="485" r:id="rId16"/>
    <p:sldId id="486" r:id="rId17"/>
    <p:sldId id="488" r:id="rId18"/>
    <p:sldId id="487" r:id="rId19"/>
    <p:sldId id="489" r:id="rId20"/>
    <p:sldId id="264"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20E728B-A849-120D-B17A-B406456E5E64}" v="2" dt="2023-10-10T15:09:16.46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olly Coram" userId="S::polly@kareneckstein.co.uk::9b2b778d-e032-4c84-b681-8f503bfa5e8a" providerId="AD" clId="Web-{D20E728B-A849-120D-B17A-B406456E5E64}"/>
    <pc:docChg chg="modSld">
      <pc:chgData name="Polly Coram" userId="S::polly@kareneckstein.co.uk::9b2b778d-e032-4c84-b681-8f503bfa5e8a" providerId="AD" clId="Web-{D20E728B-A849-120D-B17A-B406456E5E64}" dt="2023-10-10T15:09:17.979" v="3" actId="20577"/>
      <pc:docMkLst>
        <pc:docMk/>
      </pc:docMkLst>
      <pc:sldChg chg="modSp">
        <pc:chgData name="Polly Coram" userId="S::polly@kareneckstein.co.uk::9b2b778d-e032-4c84-b681-8f503bfa5e8a" providerId="AD" clId="Web-{D20E728B-A849-120D-B17A-B406456E5E64}" dt="2023-10-10T15:09:17.979" v="3" actId="20577"/>
        <pc:sldMkLst>
          <pc:docMk/>
          <pc:sldMk cId="1238653342" sldId="264"/>
        </pc:sldMkLst>
        <pc:spChg chg="mod">
          <ac:chgData name="Polly Coram" userId="S::polly@kareneckstein.co.uk::9b2b778d-e032-4c84-b681-8f503bfa5e8a" providerId="AD" clId="Web-{D20E728B-A849-120D-B17A-B406456E5E64}" dt="2023-10-10T15:09:17.979" v="3" actId="20577"/>
          <ac:spMkLst>
            <pc:docMk/>
            <pc:sldMk cId="1238653342" sldId="264"/>
            <ac:spMk id="4" creationId="{456210A4-B441-7319-A864-02957C28B332}"/>
          </ac:spMkLst>
        </pc:spChg>
      </pc:sldChg>
    </pc:docChg>
  </pc:docChgLst>
  <pc:docChgLst>
    <pc:chgData name="Polly Coram" userId="S::polly@kareneckstein.co.uk::9b2b778d-e032-4c84-b681-8f503bfa5e8a" providerId="AD" clId="Web-{B25A5765-61D3-1C41-0503-F7C82443BAF6}"/>
    <pc:docChg chg="modSld">
      <pc:chgData name="Polly Coram" userId="S::polly@kareneckstein.co.uk::9b2b778d-e032-4c84-b681-8f503bfa5e8a" providerId="AD" clId="Web-{B25A5765-61D3-1C41-0503-F7C82443BAF6}" dt="2023-10-06T09:43:07.941" v="1" actId="20577"/>
      <pc:docMkLst>
        <pc:docMk/>
      </pc:docMkLst>
      <pc:sldChg chg="modSp">
        <pc:chgData name="Polly Coram" userId="S::polly@kareneckstein.co.uk::9b2b778d-e032-4c84-b681-8f503bfa5e8a" providerId="AD" clId="Web-{B25A5765-61D3-1C41-0503-F7C82443BAF6}" dt="2023-10-06T09:43:07.941" v="1" actId="20577"/>
        <pc:sldMkLst>
          <pc:docMk/>
          <pc:sldMk cId="1935150763" sldId="489"/>
        </pc:sldMkLst>
        <pc:spChg chg="mod">
          <ac:chgData name="Polly Coram" userId="S::polly@kareneckstein.co.uk::9b2b778d-e032-4c84-b681-8f503bfa5e8a" providerId="AD" clId="Web-{B25A5765-61D3-1C41-0503-F7C82443BAF6}" dt="2023-10-06T09:43:07.941" v="1" actId="20577"/>
          <ac:spMkLst>
            <pc:docMk/>
            <pc:sldMk cId="1935150763" sldId="489"/>
            <ac:spMk id="3" creationId="{26AD5220-5E08-4324-B316-3D0CE5A0D20F}"/>
          </ac:spMkLst>
        </pc:spChg>
      </pc:sldChg>
    </pc:docChg>
  </pc:docChgLst>
  <pc:docChgLst>
    <pc:chgData name="Polly Coram" userId="9b2b778d-e032-4c84-b681-8f503bfa5e8a" providerId="ADAL" clId="{B0D7AF1E-4022-4959-90CB-2037FC056CD4}"/>
    <pc:docChg chg="undo redo custSel addSld delSld modSld">
      <pc:chgData name="Polly Coram" userId="9b2b778d-e032-4c84-b681-8f503bfa5e8a" providerId="ADAL" clId="{B0D7AF1E-4022-4959-90CB-2037FC056CD4}" dt="2023-10-10T15:10:37.017" v="1437" actId="207"/>
      <pc:docMkLst>
        <pc:docMk/>
      </pc:docMkLst>
      <pc:sldChg chg="addSp modSp mod">
        <pc:chgData name="Polly Coram" userId="9b2b778d-e032-4c84-b681-8f503bfa5e8a" providerId="ADAL" clId="{B0D7AF1E-4022-4959-90CB-2037FC056CD4}" dt="2023-10-10T08:56:20.298" v="1325" actId="14100"/>
        <pc:sldMkLst>
          <pc:docMk/>
          <pc:sldMk cId="1723103872" sldId="256"/>
        </pc:sldMkLst>
        <pc:spChg chg="mod">
          <ac:chgData name="Polly Coram" userId="9b2b778d-e032-4c84-b681-8f503bfa5e8a" providerId="ADAL" clId="{B0D7AF1E-4022-4959-90CB-2037FC056CD4}" dt="2023-10-06T08:31:23.337" v="0"/>
          <ac:spMkLst>
            <pc:docMk/>
            <pc:sldMk cId="1723103872" sldId="256"/>
            <ac:spMk id="4" creationId="{F5DF44E2-2A3F-5D45-9CF4-527F217631CD}"/>
          </ac:spMkLst>
        </pc:spChg>
        <pc:spChg chg="mod">
          <ac:chgData name="Polly Coram" userId="9b2b778d-e032-4c84-b681-8f503bfa5e8a" providerId="ADAL" clId="{B0D7AF1E-4022-4959-90CB-2037FC056CD4}" dt="2023-10-06T08:33:03.600" v="112" actId="20577"/>
          <ac:spMkLst>
            <pc:docMk/>
            <pc:sldMk cId="1723103872" sldId="256"/>
            <ac:spMk id="5" creationId="{5E4EE5FA-AE19-2649-BECC-D8A5F1B1F3CF}"/>
          </ac:spMkLst>
        </pc:spChg>
        <pc:picChg chg="add mod">
          <ac:chgData name="Polly Coram" userId="9b2b778d-e032-4c84-b681-8f503bfa5e8a" providerId="ADAL" clId="{B0D7AF1E-4022-4959-90CB-2037FC056CD4}" dt="2023-10-10T08:56:14.483" v="1324" actId="1076"/>
          <ac:picMkLst>
            <pc:docMk/>
            <pc:sldMk cId="1723103872" sldId="256"/>
            <ac:picMk id="2" creationId="{EBD83DFE-B0A0-4887-AA69-70E9E7CE3585}"/>
          </ac:picMkLst>
        </pc:picChg>
        <pc:picChg chg="add mod">
          <ac:chgData name="Polly Coram" userId="9b2b778d-e032-4c84-b681-8f503bfa5e8a" providerId="ADAL" clId="{B0D7AF1E-4022-4959-90CB-2037FC056CD4}" dt="2023-10-10T08:56:20.298" v="1325" actId="14100"/>
          <ac:picMkLst>
            <pc:docMk/>
            <pc:sldMk cId="1723103872" sldId="256"/>
            <ac:picMk id="7" creationId="{63518BFD-0514-2547-A662-33A4BC8BEBB1}"/>
          </ac:picMkLst>
        </pc:picChg>
      </pc:sldChg>
      <pc:sldChg chg="del">
        <pc:chgData name="Polly Coram" userId="9b2b778d-e032-4c84-b681-8f503bfa5e8a" providerId="ADAL" clId="{B0D7AF1E-4022-4959-90CB-2037FC056CD4}" dt="2023-10-06T09:36:42.751" v="1106" actId="2696"/>
        <pc:sldMkLst>
          <pc:docMk/>
          <pc:sldMk cId="1285135231" sldId="257"/>
        </pc:sldMkLst>
      </pc:sldChg>
      <pc:sldChg chg="modSp del mod">
        <pc:chgData name="Polly Coram" userId="9b2b778d-e032-4c84-b681-8f503bfa5e8a" providerId="ADAL" clId="{B0D7AF1E-4022-4959-90CB-2037FC056CD4}" dt="2023-10-06T08:58:24.301" v="521" actId="2696"/>
        <pc:sldMkLst>
          <pc:docMk/>
          <pc:sldMk cId="177896887" sldId="258"/>
        </pc:sldMkLst>
        <pc:spChg chg="mod">
          <ac:chgData name="Polly Coram" userId="9b2b778d-e032-4c84-b681-8f503bfa5e8a" providerId="ADAL" clId="{B0D7AF1E-4022-4959-90CB-2037FC056CD4}" dt="2023-10-06T08:49:02.964" v="476" actId="113"/>
          <ac:spMkLst>
            <pc:docMk/>
            <pc:sldMk cId="177896887" sldId="258"/>
            <ac:spMk id="8" creationId="{3A80FB0F-153F-48AF-89C9-93748D20DB88}"/>
          </ac:spMkLst>
        </pc:spChg>
        <pc:spChg chg="mod">
          <ac:chgData name="Polly Coram" userId="9b2b778d-e032-4c84-b681-8f503bfa5e8a" providerId="ADAL" clId="{B0D7AF1E-4022-4959-90CB-2037FC056CD4}" dt="2023-10-06T08:51:56.421" v="489" actId="12"/>
          <ac:spMkLst>
            <pc:docMk/>
            <pc:sldMk cId="177896887" sldId="258"/>
            <ac:spMk id="12" creationId="{1F78E196-4EFA-403E-B681-9A5B423EEB0F}"/>
          </ac:spMkLst>
        </pc:spChg>
      </pc:sldChg>
      <pc:sldChg chg="addSp modSp add del mod">
        <pc:chgData name="Polly Coram" userId="9b2b778d-e032-4c84-b681-8f503bfa5e8a" providerId="ADAL" clId="{B0D7AF1E-4022-4959-90CB-2037FC056CD4}" dt="2023-10-10T08:58:48.697" v="1345" actId="1037"/>
        <pc:sldMkLst>
          <pc:docMk/>
          <pc:sldMk cId="3222235406" sldId="262"/>
        </pc:sldMkLst>
        <pc:spChg chg="mod">
          <ac:chgData name="Polly Coram" userId="9b2b778d-e032-4c84-b681-8f503bfa5e8a" providerId="ADAL" clId="{B0D7AF1E-4022-4959-90CB-2037FC056CD4}" dt="2023-10-06T08:57:28.507" v="499" actId="6549"/>
          <ac:spMkLst>
            <pc:docMk/>
            <pc:sldMk cId="3222235406" sldId="262"/>
            <ac:spMk id="2" creationId="{713BB1C8-1196-4310-A842-33412BC69092}"/>
          </ac:spMkLst>
        </pc:spChg>
        <pc:spChg chg="mod">
          <ac:chgData name="Polly Coram" userId="9b2b778d-e032-4c84-b681-8f503bfa5e8a" providerId="ADAL" clId="{B0D7AF1E-4022-4959-90CB-2037FC056CD4}" dt="2023-10-10T08:58:21.199" v="1330" actId="207"/>
          <ac:spMkLst>
            <pc:docMk/>
            <pc:sldMk cId="3222235406" sldId="262"/>
            <ac:spMk id="3" creationId="{26AD5220-5E08-4324-B316-3D0CE5A0D20F}"/>
          </ac:spMkLst>
        </pc:spChg>
        <pc:picChg chg="add mod">
          <ac:chgData name="Polly Coram" userId="9b2b778d-e032-4c84-b681-8f503bfa5e8a" providerId="ADAL" clId="{B0D7AF1E-4022-4959-90CB-2037FC056CD4}" dt="2023-10-10T08:58:48.697" v="1345" actId="1037"/>
          <ac:picMkLst>
            <pc:docMk/>
            <pc:sldMk cId="3222235406" sldId="262"/>
            <ac:picMk id="4" creationId="{EBD83DFE-B0A0-4887-AA69-70E9E7CE3585}"/>
          </ac:picMkLst>
        </pc:picChg>
        <pc:picChg chg="add mod">
          <ac:chgData name="Polly Coram" userId="9b2b778d-e032-4c84-b681-8f503bfa5e8a" providerId="ADAL" clId="{B0D7AF1E-4022-4959-90CB-2037FC056CD4}" dt="2023-10-10T08:58:38.906" v="1335" actId="1076"/>
          <ac:picMkLst>
            <pc:docMk/>
            <pc:sldMk cId="3222235406" sldId="262"/>
            <ac:picMk id="6" creationId="{FE41427D-DD69-8C1D-70C6-A8DD022B455A}"/>
          </ac:picMkLst>
        </pc:picChg>
      </pc:sldChg>
      <pc:sldChg chg="addSp delSp modSp mod">
        <pc:chgData name="Polly Coram" userId="9b2b778d-e032-4c84-b681-8f503bfa5e8a" providerId="ADAL" clId="{B0D7AF1E-4022-4959-90CB-2037FC056CD4}" dt="2023-10-10T15:10:37.017" v="1437" actId="207"/>
        <pc:sldMkLst>
          <pc:docMk/>
          <pc:sldMk cId="1238653342" sldId="264"/>
        </pc:sldMkLst>
        <pc:spChg chg="mod">
          <ac:chgData name="Polly Coram" userId="9b2b778d-e032-4c84-b681-8f503bfa5e8a" providerId="ADAL" clId="{B0D7AF1E-4022-4959-90CB-2037FC056CD4}" dt="2023-10-06T09:25:18.400" v="1049" actId="207"/>
          <ac:spMkLst>
            <pc:docMk/>
            <pc:sldMk cId="1238653342" sldId="264"/>
            <ac:spMk id="2" creationId="{A87840AF-E780-B07C-BF2E-1639603FEE1D}"/>
          </ac:spMkLst>
        </pc:spChg>
        <pc:spChg chg="add mod">
          <ac:chgData name="Polly Coram" userId="9b2b778d-e032-4c84-b681-8f503bfa5e8a" providerId="ADAL" clId="{B0D7AF1E-4022-4959-90CB-2037FC056CD4}" dt="2023-10-06T10:37:42.764" v="1207" actId="6549"/>
          <ac:spMkLst>
            <pc:docMk/>
            <pc:sldMk cId="1238653342" sldId="264"/>
            <ac:spMk id="3" creationId="{01B3C2A7-3763-5A54-3CBC-5FCE0BDD5650}"/>
          </ac:spMkLst>
        </pc:spChg>
        <pc:spChg chg="mod">
          <ac:chgData name="Polly Coram" userId="9b2b778d-e032-4c84-b681-8f503bfa5e8a" providerId="ADAL" clId="{B0D7AF1E-4022-4959-90CB-2037FC056CD4}" dt="2023-10-10T15:10:37.017" v="1437" actId="207"/>
          <ac:spMkLst>
            <pc:docMk/>
            <pc:sldMk cId="1238653342" sldId="264"/>
            <ac:spMk id="4" creationId="{456210A4-B441-7319-A864-02957C28B332}"/>
          </ac:spMkLst>
        </pc:spChg>
        <pc:spChg chg="add mod">
          <ac:chgData name="Polly Coram" userId="9b2b778d-e032-4c84-b681-8f503bfa5e8a" providerId="ADAL" clId="{B0D7AF1E-4022-4959-90CB-2037FC056CD4}" dt="2023-10-06T10:38:51.474" v="1238"/>
          <ac:spMkLst>
            <pc:docMk/>
            <pc:sldMk cId="1238653342" sldId="264"/>
            <ac:spMk id="5" creationId="{00D3D9E8-884C-853E-495A-87C39E43981B}"/>
          </ac:spMkLst>
        </pc:spChg>
        <pc:spChg chg="mod">
          <ac:chgData name="Polly Coram" userId="9b2b778d-e032-4c84-b681-8f503bfa5e8a" providerId="ADAL" clId="{B0D7AF1E-4022-4959-90CB-2037FC056CD4}" dt="2023-10-06T10:34:27.663" v="1120" actId="20577"/>
          <ac:spMkLst>
            <pc:docMk/>
            <pc:sldMk cId="1238653342" sldId="264"/>
            <ac:spMk id="6" creationId="{A11A0D4B-E93C-75E0-A996-01D3B70D5519}"/>
          </ac:spMkLst>
        </pc:spChg>
        <pc:graphicFrameChg chg="add del mod">
          <ac:chgData name="Polly Coram" userId="9b2b778d-e032-4c84-b681-8f503bfa5e8a" providerId="ADAL" clId="{B0D7AF1E-4022-4959-90CB-2037FC056CD4}" dt="2023-10-06T10:38:12.824" v="1225"/>
          <ac:graphicFrameMkLst>
            <pc:docMk/>
            <pc:sldMk cId="1238653342" sldId="264"/>
            <ac:graphicFrameMk id="7" creationId="{58EF19D9-35BC-0B40-D059-E6666A296EBA}"/>
          </ac:graphicFrameMkLst>
        </pc:graphicFrameChg>
        <pc:picChg chg="add del mod">
          <ac:chgData name="Polly Coram" userId="9b2b778d-e032-4c84-b681-8f503bfa5e8a" providerId="ADAL" clId="{B0D7AF1E-4022-4959-90CB-2037FC056CD4}" dt="2023-10-10T09:55:11.555" v="1397" actId="478"/>
          <ac:picMkLst>
            <pc:docMk/>
            <pc:sldMk cId="1238653342" sldId="264"/>
            <ac:picMk id="7" creationId="{96553868-611C-A2E1-BC4B-8A28A3D7E690}"/>
          </ac:picMkLst>
        </pc:picChg>
        <pc:picChg chg="add del mod">
          <ac:chgData name="Polly Coram" userId="9b2b778d-e032-4c84-b681-8f503bfa5e8a" providerId="ADAL" clId="{B0D7AF1E-4022-4959-90CB-2037FC056CD4}" dt="2023-10-10T09:55:12.089" v="1398" actId="478"/>
          <ac:picMkLst>
            <pc:docMk/>
            <pc:sldMk cId="1238653342" sldId="264"/>
            <ac:picMk id="8" creationId="{EBD83DFE-B0A0-4887-AA69-70E9E7CE3585}"/>
          </ac:picMkLst>
        </pc:picChg>
        <pc:picChg chg="add mod">
          <ac:chgData name="Polly Coram" userId="9b2b778d-e032-4c84-b681-8f503bfa5e8a" providerId="ADAL" clId="{B0D7AF1E-4022-4959-90CB-2037FC056CD4}" dt="2023-10-10T09:56:43.411" v="1431" actId="1076"/>
          <ac:picMkLst>
            <pc:docMk/>
            <pc:sldMk cId="1238653342" sldId="264"/>
            <ac:picMk id="9" creationId="{D0429E17-9737-3FC7-8CD1-6D361013CB3C}"/>
          </ac:picMkLst>
        </pc:picChg>
        <pc:picChg chg="add mod">
          <ac:chgData name="Polly Coram" userId="9b2b778d-e032-4c84-b681-8f503bfa5e8a" providerId="ADAL" clId="{B0D7AF1E-4022-4959-90CB-2037FC056CD4}" dt="2023-10-10T09:56:35.338" v="1430" actId="1076"/>
          <ac:picMkLst>
            <pc:docMk/>
            <pc:sldMk cId="1238653342" sldId="264"/>
            <ac:picMk id="10" creationId="{3131A572-74CA-2977-B85C-5EE155E6BD8E}"/>
          </ac:picMkLst>
        </pc:picChg>
      </pc:sldChg>
      <pc:sldChg chg="modSp del mod">
        <pc:chgData name="Polly Coram" userId="9b2b778d-e032-4c84-b681-8f503bfa5e8a" providerId="ADAL" clId="{B0D7AF1E-4022-4959-90CB-2037FC056CD4}" dt="2023-10-06T09:00:40.960" v="644" actId="2696"/>
        <pc:sldMkLst>
          <pc:docMk/>
          <pc:sldMk cId="1599729599" sldId="265"/>
        </pc:sldMkLst>
        <pc:spChg chg="mod">
          <ac:chgData name="Polly Coram" userId="9b2b778d-e032-4c84-b681-8f503bfa5e8a" providerId="ADAL" clId="{B0D7AF1E-4022-4959-90CB-2037FC056CD4}" dt="2023-10-06T08:53:47.880" v="490" actId="113"/>
          <ac:spMkLst>
            <pc:docMk/>
            <pc:sldMk cId="1599729599" sldId="265"/>
            <ac:spMk id="3" creationId="{D5F167CC-A998-4EA4-9603-2D1B0B27AA37}"/>
          </ac:spMkLst>
        </pc:spChg>
        <pc:spChg chg="mod">
          <ac:chgData name="Polly Coram" userId="9b2b778d-e032-4c84-b681-8f503bfa5e8a" providerId="ADAL" clId="{B0D7AF1E-4022-4959-90CB-2037FC056CD4}" dt="2023-10-06T08:53:57.388" v="491" actId="113"/>
          <ac:spMkLst>
            <pc:docMk/>
            <pc:sldMk cId="1599729599" sldId="265"/>
            <ac:spMk id="15" creationId="{6F6D20AF-29B0-4521-8733-D8A7AB040C0C}"/>
          </ac:spMkLst>
        </pc:spChg>
        <pc:picChg chg="mod">
          <ac:chgData name="Polly Coram" userId="9b2b778d-e032-4c84-b681-8f503bfa5e8a" providerId="ADAL" clId="{B0D7AF1E-4022-4959-90CB-2037FC056CD4}" dt="2023-10-06T08:39:54.663" v="430" actId="14100"/>
          <ac:picMkLst>
            <pc:docMk/>
            <pc:sldMk cId="1599729599" sldId="265"/>
            <ac:picMk id="4" creationId="{D164B5D2-3BEC-4008-8752-19E0A991E25D}"/>
          </ac:picMkLst>
        </pc:picChg>
        <pc:picChg chg="mod">
          <ac:chgData name="Polly Coram" userId="9b2b778d-e032-4c84-b681-8f503bfa5e8a" providerId="ADAL" clId="{B0D7AF1E-4022-4959-90CB-2037FC056CD4}" dt="2023-10-06T08:39:18.388" v="409" actId="1036"/>
          <ac:picMkLst>
            <pc:docMk/>
            <pc:sldMk cId="1599729599" sldId="265"/>
            <ac:picMk id="5" creationId="{DC4CB312-C8FA-4DE6-A0D4-2B4E12BC1C28}"/>
          </ac:picMkLst>
        </pc:picChg>
        <pc:picChg chg="mod">
          <ac:chgData name="Polly Coram" userId="9b2b778d-e032-4c84-b681-8f503bfa5e8a" providerId="ADAL" clId="{B0D7AF1E-4022-4959-90CB-2037FC056CD4}" dt="2023-10-06T08:38:19.243" v="357" actId="1076"/>
          <ac:picMkLst>
            <pc:docMk/>
            <pc:sldMk cId="1599729599" sldId="265"/>
            <ac:picMk id="6" creationId="{4810080F-F697-4019-9A32-546F66D96CDC}"/>
          </ac:picMkLst>
        </pc:picChg>
        <pc:picChg chg="mod">
          <ac:chgData name="Polly Coram" userId="9b2b778d-e032-4c84-b681-8f503bfa5e8a" providerId="ADAL" clId="{B0D7AF1E-4022-4959-90CB-2037FC056CD4}" dt="2023-10-06T08:39:04.291" v="399" actId="1036"/>
          <ac:picMkLst>
            <pc:docMk/>
            <pc:sldMk cId="1599729599" sldId="265"/>
            <ac:picMk id="7" creationId="{A0F3D2CB-C259-4914-BE94-6012329A0CCF}"/>
          </ac:picMkLst>
        </pc:picChg>
        <pc:picChg chg="mod">
          <ac:chgData name="Polly Coram" userId="9b2b778d-e032-4c84-b681-8f503bfa5e8a" providerId="ADAL" clId="{B0D7AF1E-4022-4959-90CB-2037FC056CD4}" dt="2023-10-06T08:39:51.147" v="429" actId="1076"/>
          <ac:picMkLst>
            <pc:docMk/>
            <pc:sldMk cId="1599729599" sldId="265"/>
            <ac:picMk id="9" creationId="{C3126010-4A0E-4076-8557-92EFE1D58404}"/>
          </ac:picMkLst>
        </pc:picChg>
        <pc:picChg chg="mod">
          <ac:chgData name="Polly Coram" userId="9b2b778d-e032-4c84-b681-8f503bfa5e8a" providerId="ADAL" clId="{B0D7AF1E-4022-4959-90CB-2037FC056CD4}" dt="2023-10-06T08:39:58.674" v="439" actId="1036"/>
          <ac:picMkLst>
            <pc:docMk/>
            <pc:sldMk cId="1599729599" sldId="265"/>
            <ac:picMk id="10" creationId="{DF41F204-04D4-4021-87A4-C9966FF3BE6F}"/>
          </ac:picMkLst>
        </pc:picChg>
        <pc:picChg chg="mod">
          <ac:chgData name="Polly Coram" userId="9b2b778d-e032-4c84-b681-8f503bfa5e8a" providerId="ADAL" clId="{B0D7AF1E-4022-4959-90CB-2037FC056CD4}" dt="2023-10-06T08:35:09.712" v="162" actId="1036"/>
          <ac:picMkLst>
            <pc:docMk/>
            <pc:sldMk cId="1599729599" sldId="265"/>
            <ac:picMk id="11" creationId="{9214AE3A-0A64-48DF-A275-6448442DA3C0}"/>
          </ac:picMkLst>
        </pc:picChg>
        <pc:picChg chg="mod">
          <ac:chgData name="Polly Coram" userId="9b2b778d-e032-4c84-b681-8f503bfa5e8a" providerId="ADAL" clId="{B0D7AF1E-4022-4959-90CB-2037FC056CD4}" dt="2023-10-06T08:40:45.804" v="445" actId="1037"/>
          <ac:picMkLst>
            <pc:docMk/>
            <pc:sldMk cId="1599729599" sldId="265"/>
            <ac:picMk id="12" creationId="{8C32C363-AFD5-4603-BD31-1AA2626C0023}"/>
          </ac:picMkLst>
        </pc:picChg>
        <pc:picChg chg="mod">
          <ac:chgData name="Polly Coram" userId="9b2b778d-e032-4c84-b681-8f503bfa5e8a" providerId="ADAL" clId="{B0D7AF1E-4022-4959-90CB-2037FC056CD4}" dt="2023-10-06T08:35:44.246" v="239" actId="1076"/>
          <ac:picMkLst>
            <pc:docMk/>
            <pc:sldMk cId="1599729599" sldId="265"/>
            <ac:picMk id="13" creationId="{D4445623-0253-4B7B-818C-7B3F1D9D538F}"/>
          </ac:picMkLst>
        </pc:picChg>
      </pc:sldChg>
      <pc:sldChg chg="del">
        <pc:chgData name="Polly Coram" userId="9b2b778d-e032-4c84-b681-8f503bfa5e8a" providerId="ADAL" clId="{B0D7AF1E-4022-4959-90CB-2037FC056CD4}" dt="2023-10-06T09:22:36.682" v="1006" actId="2696"/>
        <pc:sldMkLst>
          <pc:docMk/>
          <pc:sldMk cId="992779053" sldId="324"/>
        </pc:sldMkLst>
      </pc:sldChg>
      <pc:sldChg chg="del">
        <pc:chgData name="Polly Coram" userId="9b2b778d-e032-4c84-b681-8f503bfa5e8a" providerId="ADAL" clId="{B0D7AF1E-4022-4959-90CB-2037FC056CD4}" dt="2023-10-06T09:13:34.316" v="884" actId="2696"/>
        <pc:sldMkLst>
          <pc:docMk/>
          <pc:sldMk cId="106941439" sldId="362"/>
        </pc:sldMkLst>
      </pc:sldChg>
      <pc:sldChg chg="del">
        <pc:chgData name="Polly Coram" userId="9b2b778d-e032-4c84-b681-8f503bfa5e8a" providerId="ADAL" clId="{B0D7AF1E-4022-4959-90CB-2037FC056CD4}" dt="2023-10-06T09:08:37.241" v="795" actId="2696"/>
        <pc:sldMkLst>
          <pc:docMk/>
          <pc:sldMk cId="3852693308" sldId="365"/>
        </pc:sldMkLst>
      </pc:sldChg>
      <pc:sldChg chg="del">
        <pc:chgData name="Polly Coram" userId="9b2b778d-e032-4c84-b681-8f503bfa5e8a" providerId="ADAL" clId="{B0D7AF1E-4022-4959-90CB-2037FC056CD4}" dt="2023-10-06T09:08:07.442" v="787" actId="2696"/>
        <pc:sldMkLst>
          <pc:docMk/>
          <pc:sldMk cId="1135537916" sldId="366"/>
        </pc:sldMkLst>
      </pc:sldChg>
      <pc:sldChg chg="del">
        <pc:chgData name="Polly Coram" userId="9b2b778d-e032-4c84-b681-8f503bfa5e8a" providerId="ADAL" clId="{B0D7AF1E-4022-4959-90CB-2037FC056CD4}" dt="2023-10-06T09:14:52.501" v="903" actId="2696"/>
        <pc:sldMkLst>
          <pc:docMk/>
          <pc:sldMk cId="848147048" sldId="387"/>
        </pc:sldMkLst>
      </pc:sldChg>
      <pc:sldChg chg="modSp del mod modAnim">
        <pc:chgData name="Polly Coram" userId="9b2b778d-e032-4c84-b681-8f503bfa5e8a" providerId="ADAL" clId="{B0D7AF1E-4022-4959-90CB-2037FC056CD4}" dt="2023-10-06T09:02:01.092" v="708" actId="2696"/>
        <pc:sldMkLst>
          <pc:docMk/>
          <pc:sldMk cId="1616553668" sldId="388"/>
        </pc:sldMkLst>
        <pc:spChg chg="mod">
          <ac:chgData name="Polly Coram" userId="9b2b778d-e032-4c84-b681-8f503bfa5e8a" providerId="ADAL" clId="{B0D7AF1E-4022-4959-90CB-2037FC056CD4}" dt="2023-10-06T08:55:51.963" v="496" actId="207"/>
          <ac:spMkLst>
            <pc:docMk/>
            <pc:sldMk cId="1616553668" sldId="388"/>
            <ac:spMk id="9" creationId="{B297BC96-CCFA-484F-A3B2-789FB2F4CFD6}"/>
          </ac:spMkLst>
        </pc:spChg>
        <pc:picChg chg="mod">
          <ac:chgData name="Polly Coram" userId="9b2b778d-e032-4c84-b681-8f503bfa5e8a" providerId="ADAL" clId="{B0D7AF1E-4022-4959-90CB-2037FC056CD4}" dt="2023-10-06T08:41:54.542" v="467" actId="1035"/>
          <ac:picMkLst>
            <pc:docMk/>
            <pc:sldMk cId="1616553668" sldId="388"/>
            <ac:picMk id="2050" creationId="{F7E057CC-1AF9-453A-8C16-CAB730F4C55A}"/>
          </ac:picMkLst>
        </pc:picChg>
      </pc:sldChg>
      <pc:sldChg chg="del">
        <pc:chgData name="Polly Coram" userId="9b2b778d-e032-4c84-b681-8f503bfa5e8a" providerId="ADAL" clId="{B0D7AF1E-4022-4959-90CB-2037FC056CD4}" dt="2023-10-06T09:18:17.300" v="954" actId="2696"/>
        <pc:sldMkLst>
          <pc:docMk/>
          <pc:sldMk cId="3571347379" sldId="467"/>
        </pc:sldMkLst>
      </pc:sldChg>
      <pc:sldChg chg="del">
        <pc:chgData name="Polly Coram" userId="9b2b778d-e032-4c84-b681-8f503bfa5e8a" providerId="ADAL" clId="{B0D7AF1E-4022-4959-90CB-2037FC056CD4}" dt="2023-10-06T09:17:58.749" v="950" actId="2696"/>
        <pc:sldMkLst>
          <pc:docMk/>
          <pc:sldMk cId="2303282400" sldId="468"/>
        </pc:sldMkLst>
      </pc:sldChg>
      <pc:sldChg chg="del">
        <pc:chgData name="Polly Coram" userId="9b2b778d-e032-4c84-b681-8f503bfa5e8a" providerId="ADAL" clId="{B0D7AF1E-4022-4959-90CB-2037FC056CD4}" dt="2023-10-06T09:17:00.473" v="934" actId="2696"/>
        <pc:sldMkLst>
          <pc:docMk/>
          <pc:sldMk cId="3723444342" sldId="471"/>
        </pc:sldMkLst>
      </pc:sldChg>
      <pc:sldChg chg="del">
        <pc:chgData name="Polly Coram" userId="9b2b778d-e032-4c84-b681-8f503bfa5e8a" providerId="ADAL" clId="{B0D7AF1E-4022-4959-90CB-2037FC056CD4}" dt="2023-10-06T09:20:37.828" v="977" actId="2696"/>
        <pc:sldMkLst>
          <pc:docMk/>
          <pc:sldMk cId="2458883126" sldId="476"/>
        </pc:sldMkLst>
      </pc:sldChg>
      <pc:sldChg chg="addSp delSp modSp add mod modNotesTx">
        <pc:chgData name="Polly Coram" userId="9b2b778d-e032-4c84-b681-8f503bfa5e8a" providerId="ADAL" clId="{B0D7AF1E-4022-4959-90CB-2037FC056CD4}" dt="2023-10-10T08:59:48.831" v="1365"/>
        <pc:sldMkLst>
          <pc:docMk/>
          <pc:sldMk cId="3943170233" sldId="477"/>
        </pc:sldMkLst>
        <pc:spChg chg="mod">
          <ac:chgData name="Polly Coram" userId="9b2b778d-e032-4c84-b681-8f503bfa5e8a" providerId="ADAL" clId="{B0D7AF1E-4022-4959-90CB-2037FC056CD4}" dt="2023-10-06T08:58:39.806" v="523"/>
          <ac:spMkLst>
            <pc:docMk/>
            <pc:sldMk cId="3943170233" sldId="477"/>
            <ac:spMk id="2" creationId="{713BB1C8-1196-4310-A842-33412BC69092}"/>
          </ac:spMkLst>
        </pc:spChg>
        <pc:spChg chg="del">
          <ac:chgData name="Polly Coram" userId="9b2b778d-e032-4c84-b681-8f503bfa5e8a" providerId="ADAL" clId="{B0D7AF1E-4022-4959-90CB-2037FC056CD4}" dt="2023-10-06T08:58:53.640" v="524" actId="478"/>
          <ac:spMkLst>
            <pc:docMk/>
            <pc:sldMk cId="3943170233" sldId="477"/>
            <ac:spMk id="3" creationId="{26AD5220-5E08-4324-B316-3D0CE5A0D20F}"/>
          </ac:spMkLst>
        </pc:spChg>
        <pc:spChg chg="add del mod">
          <ac:chgData name="Polly Coram" userId="9b2b778d-e032-4c84-b681-8f503bfa5e8a" providerId="ADAL" clId="{B0D7AF1E-4022-4959-90CB-2037FC056CD4}" dt="2023-10-06T08:59:08.440" v="560" actId="478"/>
          <ac:spMkLst>
            <pc:docMk/>
            <pc:sldMk cId="3943170233" sldId="477"/>
            <ac:spMk id="5" creationId="{18314864-2384-8C4B-103B-9DBF742230E1}"/>
          </ac:spMkLst>
        </pc:spChg>
        <pc:spChg chg="add mod">
          <ac:chgData name="Polly Coram" userId="9b2b778d-e032-4c84-b681-8f503bfa5e8a" providerId="ADAL" clId="{B0D7AF1E-4022-4959-90CB-2037FC056CD4}" dt="2023-10-06T09:00:32.059" v="643" actId="1035"/>
          <ac:spMkLst>
            <pc:docMk/>
            <pc:sldMk cId="3943170233" sldId="477"/>
            <ac:spMk id="15" creationId="{02712E26-9105-4DE9-15F7-BF34BA5BF121}"/>
          </ac:spMkLst>
        </pc:spChg>
        <pc:picChg chg="add mod">
          <ac:chgData name="Polly Coram" userId="9b2b778d-e032-4c84-b681-8f503bfa5e8a" providerId="ADAL" clId="{B0D7AF1E-4022-4959-90CB-2037FC056CD4}" dt="2023-10-10T08:59:48.831" v="1365"/>
          <ac:picMkLst>
            <pc:docMk/>
            <pc:sldMk cId="3943170233" sldId="477"/>
            <ac:picMk id="3" creationId="{3D05EEF8-61D7-11A2-7991-52B514666E6F}"/>
          </ac:picMkLst>
        </pc:picChg>
        <pc:picChg chg="add mod">
          <ac:chgData name="Polly Coram" userId="9b2b778d-e032-4c84-b681-8f503bfa5e8a" providerId="ADAL" clId="{B0D7AF1E-4022-4959-90CB-2037FC056CD4}" dt="2023-10-10T08:59:48.831" v="1365"/>
          <ac:picMkLst>
            <pc:docMk/>
            <pc:sldMk cId="3943170233" sldId="477"/>
            <ac:picMk id="4" creationId="{5A95CFBA-55B9-2042-0EF0-69C2706A48F2}"/>
          </ac:picMkLst>
        </pc:picChg>
        <pc:picChg chg="add mod">
          <ac:chgData name="Polly Coram" userId="9b2b778d-e032-4c84-b681-8f503bfa5e8a" providerId="ADAL" clId="{B0D7AF1E-4022-4959-90CB-2037FC056CD4}" dt="2023-10-06T09:00:26.112" v="637" actId="1037"/>
          <ac:picMkLst>
            <pc:docMk/>
            <pc:sldMk cId="3943170233" sldId="477"/>
            <ac:picMk id="6" creationId="{62591768-D57A-269F-C671-EB4B9CCCD8DF}"/>
          </ac:picMkLst>
        </pc:picChg>
        <pc:picChg chg="add mod">
          <ac:chgData name="Polly Coram" userId="9b2b778d-e032-4c84-b681-8f503bfa5e8a" providerId="ADAL" clId="{B0D7AF1E-4022-4959-90CB-2037FC056CD4}" dt="2023-10-06T09:00:11.674" v="628" actId="1038"/>
          <ac:picMkLst>
            <pc:docMk/>
            <pc:sldMk cId="3943170233" sldId="477"/>
            <ac:picMk id="7" creationId="{A23639C5-47B2-8C41-FC64-9574AC54F785}"/>
          </ac:picMkLst>
        </pc:picChg>
        <pc:picChg chg="add mod">
          <ac:chgData name="Polly Coram" userId="9b2b778d-e032-4c84-b681-8f503bfa5e8a" providerId="ADAL" clId="{B0D7AF1E-4022-4959-90CB-2037FC056CD4}" dt="2023-10-06T09:00:26.767" v="639" actId="1037"/>
          <ac:picMkLst>
            <pc:docMk/>
            <pc:sldMk cId="3943170233" sldId="477"/>
            <ac:picMk id="8" creationId="{E7F85E3E-FA09-BF66-BE60-BAD782A00BDD}"/>
          </ac:picMkLst>
        </pc:picChg>
        <pc:picChg chg="add mod">
          <ac:chgData name="Polly Coram" userId="9b2b778d-e032-4c84-b681-8f503bfa5e8a" providerId="ADAL" clId="{B0D7AF1E-4022-4959-90CB-2037FC056CD4}" dt="2023-10-06T09:00:05.129" v="602" actId="1037"/>
          <ac:picMkLst>
            <pc:docMk/>
            <pc:sldMk cId="3943170233" sldId="477"/>
            <ac:picMk id="9" creationId="{B4F813CF-816A-659E-30A7-DE499B9F2C44}"/>
          </ac:picMkLst>
        </pc:picChg>
        <pc:picChg chg="add mod">
          <ac:chgData name="Polly Coram" userId="9b2b778d-e032-4c84-b681-8f503bfa5e8a" providerId="ADAL" clId="{B0D7AF1E-4022-4959-90CB-2037FC056CD4}" dt="2023-10-06T09:00:03.055" v="598" actId="1038"/>
          <ac:picMkLst>
            <pc:docMk/>
            <pc:sldMk cId="3943170233" sldId="477"/>
            <ac:picMk id="10" creationId="{202158F2-66B6-1369-A3DB-2DE444B6C604}"/>
          </ac:picMkLst>
        </pc:picChg>
        <pc:picChg chg="add mod">
          <ac:chgData name="Polly Coram" userId="9b2b778d-e032-4c84-b681-8f503bfa5e8a" providerId="ADAL" clId="{B0D7AF1E-4022-4959-90CB-2037FC056CD4}" dt="2023-10-06T09:00:01.135" v="595" actId="1038"/>
          <ac:picMkLst>
            <pc:docMk/>
            <pc:sldMk cId="3943170233" sldId="477"/>
            <ac:picMk id="11" creationId="{1EA1B1A0-CB67-62D2-4D1D-374E5811D21D}"/>
          </ac:picMkLst>
        </pc:picChg>
        <pc:picChg chg="add mod">
          <ac:chgData name="Polly Coram" userId="9b2b778d-e032-4c84-b681-8f503bfa5e8a" providerId="ADAL" clId="{B0D7AF1E-4022-4959-90CB-2037FC056CD4}" dt="2023-10-06T09:00:28.134" v="641" actId="1037"/>
          <ac:picMkLst>
            <pc:docMk/>
            <pc:sldMk cId="3943170233" sldId="477"/>
            <ac:picMk id="12" creationId="{B582E62B-2229-81CD-07C3-2A0528CC9342}"/>
          </ac:picMkLst>
        </pc:picChg>
        <pc:picChg chg="add mod">
          <ac:chgData name="Polly Coram" userId="9b2b778d-e032-4c84-b681-8f503bfa5e8a" providerId="ADAL" clId="{B0D7AF1E-4022-4959-90CB-2037FC056CD4}" dt="2023-10-06T08:59:40.873" v="577" actId="14100"/>
          <ac:picMkLst>
            <pc:docMk/>
            <pc:sldMk cId="3943170233" sldId="477"/>
            <ac:picMk id="13" creationId="{1A946F5C-FEC9-A466-218A-D7C314D5BB40}"/>
          </ac:picMkLst>
        </pc:picChg>
        <pc:picChg chg="add mod">
          <ac:chgData name="Polly Coram" userId="9b2b778d-e032-4c84-b681-8f503bfa5e8a" providerId="ADAL" clId="{B0D7AF1E-4022-4959-90CB-2037FC056CD4}" dt="2023-10-06T09:00:25.321" v="635" actId="1037"/>
          <ac:picMkLst>
            <pc:docMk/>
            <pc:sldMk cId="3943170233" sldId="477"/>
            <ac:picMk id="14" creationId="{4AC21E28-F53F-AE35-62EC-FAFA44158BB7}"/>
          </ac:picMkLst>
        </pc:picChg>
      </pc:sldChg>
      <pc:sldChg chg="addSp modSp add mod">
        <pc:chgData name="Polly Coram" userId="9b2b778d-e032-4c84-b681-8f503bfa5e8a" providerId="ADAL" clId="{B0D7AF1E-4022-4959-90CB-2037FC056CD4}" dt="2023-10-10T08:58:52.121" v="1346"/>
        <pc:sldMkLst>
          <pc:docMk/>
          <pc:sldMk cId="3038831828" sldId="478"/>
        </pc:sldMkLst>
        <pc:spChg chg="mod">
          <ac:chgData name="Polly Coram" userId="9b2b778d-e032-4c84-b681-8f503bfa5e8a" providerId="ADAL" clId="{B0D7AF1E-4022-4959-90CB-2037FC056CD4}" dt="2023-10-06T09:00:52.973" v="646"/>
          <ac:spMkLst>
            <pc:docMk/>
            <pc:sldMk cId="3038831828" sldId="478"/>
            <ac:spMk id="2" creationId="{713BB1C8-1196-4310-A842-33412BC69092}"/>
          </ac:spMkLst>
        </pc:spChg>
        <pc:spChg chg="mod">
          <ac:chgData name="Polly Coram" userId="9b2b778d-e032-4c84-b681-8f503bfa5e8a" providerId="ADAL" clId="{B0D7AF1E-4022-4959-90CB-2037FC056CD4}" dt="2023-10-06T09:01:24.617" v="679" actId="20577"/>
          <ac:spMkLst>
            <pc:docMk/>
            <pc:sldMk cId="3038831828" sldId="478"/>
            <ac:spMk id="3" creationId="{26AD5220-5E08-4324-B316-3D0CE5A0D20F}"/>
          </ac:spMkLst>
        </pc:spChg>
        <pc:picChg chg="add mod">
          <ac:chgData name="Polly Coram" userId="9b2b778d-e032-4c84-b681-8f503bfa5e8a" providerId="ADAL" clId="{B0D7AF1E-4022-4959-90CB-2037FC056CD4}" dt="2023-10-06T09:01:51.797" v="707" actId="1037"/>
          <ac:picMkLst>
            <pc:docMk/>
            <pc:sldMk cId="3038831828" sldId="478"/>
            <ac:picMk id="4" creationId="{06B7A4F0-2E71-E394-5125-ED52330AFD0F}"/>
          </ac:picMkLst>
        </pc:picChg>
        <pc:picChg chg="add mod">
          <ac:chgData name="Polly Coram" userId="9b2b778d-e032-4c84-b681-8f503bfa5e8a" providerId="ADAL" clId="{B0D7AF1E-4022-4959-90CB-2037FC056CD4}" dt="2023-10-10T08:58:52.121" v="1346"/>
          <ac:picMkLst>
            <pc:docMk/>
            <pc:sldMk cId="3038831828" sldId="478"/>
            <ac:picMk id="5" creationId="{0D45A8D8-125E-C72B-FB84-3C3579C0ABC4}"/>
          </ac:picMkLst>
        </pc:picChg>
        <pc:picChg chg="add mod">
          <ac:chgData name="Polly Coram" userId="9b2b778d-e032-4c84-b681-8f503bfa5e8a" providerId="ADAL" clId="{B0D7AF1E-4022-4959-90CB-2037FC056CD4}" dt="2023-10-10T08:58:52.121" v="1346"/>
          <ac:picMkLst>
            <pc:docMk/>
            <pc:sldMk cId="3038831828" sldId="478"/>
            <ac:picMk id="6" creationId="{C3B73E40-7379-71F9-37A7-74C62DFFF995}"/>
          </ac:picMkLst>
        </pc:picChg>
      </pc:sldChg>
      <pc:sldChg chg="addSp delSp modSp add mod modNotesTx">
        <pc:chgData name="Polly Coram" userId="9b2b778d-e032-4c84-b681-8f503bfa5e8a" providerId="ADAL" clId="{B0D7AF1E-4022-4959-90CB-2037FC056CD4}" dt="2023-10-10T08:58:54.155" v="1347"/>
        <pc:sldMkLst>
          <pc:docMk/>
          <pc:sldMk cId="4142409126" sldId="479"/>
        </pc:sldMkLst>
        <pc:spChg chg="mod">
          <ac:chgData name="Polly Coram" userId="9b2b778d-e032-4c84-b681-8f503bfa5e8a" providerId="ADAL" clId="{B0D7AF1E-4022-4959-90CB-2037FC056CD4}" dt="2023-10-06T09:02:11.168" v="710"/>
          <ac:spMkLst>
            <pc:docMk/>
            <pc:sldMk cId="4142409126" sldId="479"/>
            <ac:spMk id="2" creationId="{713BB1C8-1196-4310-A842-33412BC69092}"/>
          </ac:spMkLst>
        </pc:spChg>
        <pc:spChg chg="mod">
          <ac:chgData name="Polly Coram" userId="9b2b778d-e032-4c84-b681-8f503bfa5e8a" providerId="ADAL" clId="{B0D7AF1E-4022-4959-90CB-2037FC056CD4}" dt="2023-10-06T09:32:52.645" v="1062" actId="948"/>
          <ac:spMkLst>
            <pc:docMk/>
            <pc:sldMk cId="4142409126" sldId="479"/>
            <ac:spMk id="3" creationId="{26AD5220-5E08-4324-B316-3D0CE5A0D20F}"/>
          </ac:spMkLst>
        </pc:spChg>
        <pc:picChg chg="del">
          <ac:chgData name="Polly Coram" userId="9b2b778d-e032-4c84-b681-8f503bfa5e8a" providerId="ADAL" clId="{B0D7AF1E-4022-4959-90CB-2037FC056CD4}" dt="2023-10-06T09:02:20.054" v="711" actId="478"/>
          <ac:picMkLst>
            <pc:docMk/>
            <pc:sldMk cId="4142409126" sldId="479"/>
            <ac:picMk id="4" creationId="{06B7A4F0-2E71-E394-5125-ED52330AFD0F}"/>
          </ac:picMkLst>
        </pc:picChg>
        <pc:picChg chg="add mod">
          <ac:chgData name="Polly Coram" userId="9b2b778d-e032-4c84-b681-8f503bfa5e8a" providerId="ADAL" clId="{B0D7AF1E-4022-4959-90CB-2037FC056CD4}" dt="2023-10-10T08:58:54.155" v="1347"/>
          <ac:picMkLst>
            <pc:docMk/>
            <pc:sldMk cId="4142409126" sldId="479"/>
            <ac:picMk id="4" creationId="{D448D50C-7AF4-3C16-F842-4C66E6E18513}"/>
          </ac:picMkLst>
        </pc:picChg>
        <pc:picChg chg="add mod">
          <ac:chgData name="Polly Coram" userId="9b2b778d-e032-4c84-b681-8f503bfa5e8a" providerId="ADAL" clId="{B0D7AF1E-4022-4959-90CB-2037FC056CD4}" dt="2023-10-10T08:58:54.155" v="1347"/>
          <ac:picMkLst>
            <pc:docMk/>
            <pc:sldMk cId="4142409126" sldId="479"/>
            <ac:picMk id="5" creationId="{69E6FF78-7E4F-7A13-DF9B-6C448E0DDA67}"/>
          </ac:picMkLst>
        </pc:picChg>
      </pc:sldChg>
      <pc:sldChg chg="addSp delSp modSp add del mod">
        <pc:chgData name="Polly Coram" userId="9b2b778d-e032-4c84-b681-8f503bfa5e8a" providerId="ADAL" clId="{B0D7AF1E-4022-4959-90CB-2037FC056CD4}" dt="2023-10-10T08:59:10.366" v="1353" actId="1076"/>
        <pc:sldMkLst>
          <pc:docMk/>
          <pc:sldMk cId="323303388" sldId="480"/>
        </pc:sldMkLst>
        <pc:spChg chg="del">
          <ac:chgData name="Polly Coram" userId="9b2b778d-e032-4c84-b681-8f503bfa5e8a" providerId="ADAL" clId="{B0D7AF1E-4022-4959-90CB-2037FC056CD4}" dt="2023-10-06T09:08:15.780" v="790" actId="478"/>
          <ac:spMkLst>
            <pc:docMk/>
            <pc:sldMk cId="323303388" sldId="480"/>
            <ac:spMk id="2" creationId="{713BB1C8-1196-4310-A842-33412BC69092}"/>
          </ac:spMkLst>
        </pc:spChg>
        <pc:spChg chg="del">
          <ac:chgData name="Polly Coram" userId="9b2b778d-e032-4c84-b681-8f503bfa5e8a" providerId="ADAL" clId="{B0D7AF1E-4022-4959-90CB-2037FC056CD4}" dt="2023-10-06T09:08:14.320" v="789" actId="478"/>
          <ac:spMkLst>
            <pc:docMk/>
            <pc:sldMk cId="323303388" sldId="480"/>
            <ac:spMk id="3" creationId="{26AD5220-5E08-4324-B316-3D0CE5A0D20F}"/>
          </ac:spMkLst>
        </pc:spChg>
        <pc:spChg chg="add del mod">
          <ac:chgData name="Polly Coram" userId="9b2b778d-e032-4c84-b681-8f503bfa5e8a" providerId="ADAL" clId="{B0D7AF1E-4022-4959-90CB-2037FC056CD4}" dt="2023-10-06T09:08:17.277" v="791" actId="478"/>
          <ac:spMkLst>
            <pc:docMk/>
            <pc:sldMk cId="323303388" sldId="480"/>
            <ac:spMk id="5" creationId="{1BA6BF84-4756-36F7-7CE8-63A7480C9BE1}"/>
          </ac:spMkLst>
        </pc:spChg>
        <pc:spChg chg="add del mod">
          <ac:chgData name="Polly Coram" userId="9b2b778d-e032-4c84-b681-8f503bfa5e8a" providerId="ADAL" clId="{B0D7AF1E-4022-4959-90CB-2037FC056CD4}" dt="2023-10-06T09:08:18.284" v="792" actId="478"/>
          <ac:spMkLst>
            <pc:docMk/>
            <pc:sldMk cId="323303388" sldId="480"/>
            <ac:spMk id="7" creationId="{AA9493F0-2CF9-4D45-5243-8F0013C2D8CF}"/>
          </ac:spMkLst>
        </pc:spChg>
        <pc:spChg chg="add mod">
          <ac:chgData name="Polly Coram" userId="9b2b778d-e032-4c84-b681-8f503bfa5e8a" providerId="ADAL" clId="{B0D7AF1E-4022-4959-90CB-2037FC056CD4}" dt="2023-10-06T09:08:31.907" v="794" actId="12788"/>
          <ac:spMkLst>
            <pc:docMk/>
            <pc:sldMk cId="323303388" sldId="480"/>
            <ac:spMk id="8" creationId="{6300247D-8C7B-3DA0-E8CB-EEFDDA9BDF9B}"/>
          </ac:spMkLst>
        </pc:spChg>
        <pc:graphicFrameChg chg="add mod">
          <ac:chgData name="Polly Coram" userId="9b2b778d-e032-4c84-b681-8f503bfa5e8a" providerId="ADAL" clId="{B0D7AF1E-4022-4959-90CB-2037FC056CD4}" dt="2023-10-06T09:08:31.907" v="794" actId="12788"/>
          <ac:graphicFrameMkLst>
            <pc:docMk/>
            <pc:sldMk cId="323303388" sldId="480"/>
            <ac:graphicFrameMk id="9" creationId="{21E6FEDC-A28B-0456-570F-DAA05761755E}"/>
          </ac:graphicFrameMkLst>
        </pc:graphicFrameChg>
        <pc:picChg chg="add mod">
          <ac:chgData name="Polly Coram" userId="9b2b778d-e032-4c84-b681-8f503bfa5e8a" providerId="ADAL" clId="{B0D7AF1E-4022-4959-90CB-2037FC056CD4}" dt="2023-10-10T08:59:10.366" v="1353" actId="1076"/>
          <ac:picMkLst>
            <pc:docMk/>
            <pc:sldMk cId="323303388" sldId="480"/>
            <ac:picMk id="2" creationId="{EB016228-F90D-D11D-3892-4AF24EA80862}"/>
          </ac:picMkLst>
        </pc:picChg>
        <pc:picChg chg="add mod">
          <ac:chgData name="Polly Coram" userId="9b2b778d-e032-4c84-b681-8f503bfa5e8a" providerId="ADAL" clId="{B0D7AF1E-4022-4959-90CB-2037FC056CD4}" dt="2023-10-10T08:59:07.011" v="1352" actId="1076"/>
          <ac:picMkLst>
            <pc:docMk/>
            <pc:sldMk cId="323303388" sldId="480"/>
            <ac:picMk id="3" creationId="{6D02FCAE-5748-F53B-E213-AB5147568B1C}"/>
          </ac:picMkLst>
        </pc:picChg>
      </pc:sldChg>
      <pc:sldChg chg="addSp delSp modSp add del mod">
        <pc:chgData name="Polly Coram" userId="9b2b778d-e032-4c84-b681-8f503bfa5e8a" providerId="ADAL" clId="{B0D7AF1E-4022-4959-90CB-2037FC056CD4}" dt="2023-10-06T09:11:47.401" v="811" actId="2696"/>
        <pc:sldMkLst>
          <pc:docMk/>
          <pc:sldMk cId="4178609949" sldId="481"/>
        </pc:sldMkLst>
        <pc:spChg chg="add del mod">
          <ac:chgData name="Polly Coram" userId="9b2b778d-e032-4c84-b681-8f503bfa5e8a" providerId="ADAL" clId="{B0D7AF1E-4022-4959-90CB-2037FC056CD4}" dt="2023-10-06T09:11:04.546" v="806" actId="255"/>
          <ac:spMkLst>
            <pc:docMk/>
            <pc:sldMk cId="4178609949" sldId="481"/>
            <ac:spMk id="8" creationId="{6300247D-8C7B-3DA0-E8CB-EEFDDA9BDF9B}"/>
          </ac:spMkLst>
        </pc:spChg>
        <pc:graphicFrameChg chg="del">
          <ac:chgData name="Polly Coram" userId="9b2b778d-e032-4c84-b681-8f503bfa5e8a" providerId="ADAL" clId="{B0D7AF1E-4022-4959-90CB-2037FC056CD4}" dt="2023-10-06T09:10:37.472" v="799" actId="478"/>
          <ac:graphicFrameMkLst>
            <pc:docMk/>
            <pc:sldMk cId="4178609949" sldId="481"/>
            <ac:graphicFrameMk id="9" creationId="{21E6FEDC-A28B-0456-570F-DAA05761755E}"/>
          </ac:graphicFrameMkLst>
        </pc:graphicFrameChg>
      </pc:sldChg>
      <pc:sldChg chg="addSp delSp modSp add mod modNotesTx">
        <pc:chgData name="Polly Coram" userId="9b2b778d-e032-4c84-b681-8f503bfa5e8a" providerId="ADAL" clId="{B0D7AF1E-4022-4959-90CB-2037FC056CD4}" dt="2023-10-10T08:59:17.955" v="1355" actId="1076"/>
        <pc:sldMkLst>
          <pc:docMk/>
          <pc:sldMk cId="3296733992" sldId="482"/>
        </pc:sldMkLst>
        <pc:spChg chg="mod">
          <ac:chgData name="Polly Coram" userId="9b2b778d-e032-4c84-b681-8f503bfa5e8a" providerId="ADAL" clId="{B0D7AF1E-4022-4959-90CB-2037FC056CD4}" dt="2023-10-06T09:11:52.726" v="812" actId="207"/>
          <ac:spMkLst>
            <pc:docMk/>
            <pc:sldMk cId="3296733992" sldId="482"/>
            <ac:spMk id="2" creationId="{713BB1C8-1196-4310-A842-33412BC69092}"/>
          </ac:spMkLst>
        </pc:spChg>
        <pc:spChg chg="del">
          <ac:chgData name="Polly Coram" userId="9b2b778d-e032-4c84-b681-8f503bfa5e8a" providerId="ADAL" clId="{B0D7AF1E-4022-4959-90CB-2037FC056CD4}" dt="2023-10-06T09:11:55.295" v="813" actId="478"/>
          <ac:spMkLst>
            <pc:docMk/>
            <pc:sldMk cId="3296733992" sldId="482"/>
            <ac:spMk id="3" creationId="{26AD5220-5E08-4324-B316-3D0CE5A0D20F}"/>
          </ac:spMkLst>
        </pc:spChg>
        <pc:spChg chg="add del mod">
          <ac:chgData name="Polly Coram" userId="9b2b778d-e032-4c84-b681-8f503bfa5e8a" providerId="ADAL" clId="{B0D7AF1E-4022-4959-90CB-2037FC056CD4}" dt="2023-10-06T09:11:57.230" v="814" actId="478"/>
          <ac:spMkLst>
            <pc:docMk/>
            <pc:sldMk cId="3296733992" sldId="482"/>
            <ac:spMk id="6" creationId="{4D5CDFF8-DD5A-8189-E945-52A2CF413266}"/>
          </ac:spMkLst>
        </pc:spChg>
        <pc:spChg chg="add mod">
          <ac:chgData name="Polly Coram" userId="9b2b778d-e032-4c84-b681-8f503bfa5e8a" providerId="ADAL" clId="{B0D7AF1E-4022-4959-90CB-2037FC056CD4}" dt="2023-10-06T09:12:41.295" v="834" actId="14100"/>
          <ac:spMkLst>
            <pc:docMk/>
            <pc:sldMk cId="3296733992" sldId="482"/>
            <ac:spMk id="9" creationId="{15366813-55E5-11E1-DC5E-4CD3776B316C}"/>
          </ac:spMkLst>
        </pc:spChg>
        <pc:spChg chg="add mod">
          <ac:chgData name="Polly Coram" userId="9b2b778d-e032-4c84-b681-8f503bfa5e8a" providerId="ADAL" clId="{B0D7AF1E-4022-4959-90CB-2037FC056CD4}" dt="2023-10-06T09:12:44.237" v="835" actId="14100"/>
          <ac:spMkLst>
            <pc:docMk/>
            <pc:sldMk cId="3296733992" sldId="482"/>
            <ac:spMk id="10" creationId="{0E747AE6-80A9-D018-D920-C882051522B2}"/>
          </ac:spMkLst>
        </pc:spChg>
        <pc:spChg chg="add mod">
          <ac:chgData name="Polly Coram" userId="9b2b778d-e032-4c84-b681-8f503bfa5e8a" providerId="ADAL" clId="{B0D7AF1E-4022-4959-90CB-2037FC056CD4}" dt="2023-10-06T09:12:28.173" v="819" actId="14100"/>
          <ac:spMkLst>
            <pc:docMk/>
            <pc:sldMk cId="3296733992" sldId="482"/>
            <ac:spMk id="11" creationId="{DAAA0A86-F524-7207-E594-86A197FE369A}"/>
          </ac:spMkLst>
        </pc:spChg>
        <pc:picChg chg="add mod">
          <ac:chgData name="Polly Coram" userId="9b2b778d-e032-4c84-b681-8f503bfa5e8a" providerId="ADAL" clId="{B0D7AF1E-4022-4959-90CB-2037FC056CD4}" dt="2023-10-10T08:59:17.955" v="1355" actId="1076"/>
          <ac:picMkLst>
            <pc:docMk/>
            <pc:sldMk cId="3296733992" sldId="482"/>
            <ac:picMk id="3" creationId="{7AF5E6F1-55B4-1B41-C48D-FEE4C97C24B9}"/>
          </ac:picMkLst>
        </pc:picChg>
        <pc:picChg chg="add mod">
          <ac:chgData name="Polly Coram" userId="9b2b778d-e032-4c84-b681-8f503bfa5e8a" providerId="ADAL" clId="{B0D7AF1E-4022-4959-90CB-2037FC056CD4}" dt="2023-10-10T08:59:17.955" v="1355" actId="1076"/>
          <ac:picMkLst>
            <pc:docMk/>
            <pc:sldMk cId="3296733992" sldId="482"/>
            <ac:picMk id="4" creationId="{6869EC3D-D8BF-631E-2FFC-F0D2225FCFF8}"/>
          </ac:picMkLst>
        </pc:picChg>
        <pc:picChg chg="add del">
          <ac:chgData name="Polly Coram" userId="9b2b778d-e032-4c84-b681-8f503bfa5e8a" providerId="ADAL" clId="{B0D7AF1E-4022-4959-90CB-2037FC056CD4}" dt="2023-10-06T09:11:30.798" v="809"/>
          <ac:picMkLst>
            <pc:docMk/>
            <pc:sldMk cId="3296733992" sldId="482"/>
            <ac:picMk id="4" creationId="{9C55B0A6-7C1D-1978-13F8-C8FFBCE455D1}"/>
          </ac:picMkLst>
        </pc:picChg>
        <pc:picChg chg="add mod">
          <ac:chgData name="Polly Coram" userId="9b2b778d-e032-4c84-b681-8f503bfa5e8a" providerId="ADAL" clId="{B0D7AF1E-4022-4959-90CB-2037FC056CD4}" dt="2023-10-06T09:13:17.560" v="883" actId="1038"/>
          <ac:picMkLst>
            <pc:docMk/>
            <pc:sldMk cId="3296733992" sldId="482"/>
            <ac:picMk id="7" creationId="{6CDC1627-BCED-0623-0A5E-507347BDF0B5}"/>
          </ac:picMkLst>
        </pc:picChg>
        <pc:picChg chg="add mod">
          <ac:chgData name="Polly Coram" userId="9b2b778d-e032-4c84-b681-8f503bfa5e8a" providerId="ADAL" clId="{B0D7AF1E-4022-4959-90CB-2037FC056CD4}" dt="2023-10-06T09:13:03.295" v="838" actId="1035"/>
          <ac:picMkLst>
            <pc:docMk/>
            <pc:sldMk cId="3296733992" sldId="482"/>
            <ac:picMk id="8" creationId="{3CF6008C-2EA8-C8C9-98E1-173F9309F2A6}"/>
          </ac:picMkLst>
        </pc:picChg>
      </pc:sldChg>
      <pc:sldChg chg="addSp modSp add mod">
        <pc:chgData name="Polly Coram" userId="9b2b778d-e032-4c84-b681-8f503bfa5e8a" providerId="ADAL" clId="{B0D7AF1E-4022-4959-90CB-2037FC056CD4}" dt="2023-10-10T08:59:38.872" v="1364" actId="14100"/>
        <pc:sldMkLst>
          <pc:docMk/>
          <pc:sldMk cId="2484392306" sldId="483"/>
        </pc:sldMkLst>
        <pc:spChg chg="mod">
          <ac:chgData name="Polly Coram" userId="9b2b778d-e032-4c84-b681-8f503bfa5e8a" providerId="ADAL" clId="{B0D7AF1E-4022-4959-90CB-2037FC056CD4}" dt="2023-10-06T09:13:48.232" v="886"/>
          <ac:spMkLst>
            <pc:docMk/>
            <pc:sldMk cId="2484392306" sldId="483"/>
            <ac:spMk id="2" creationId="{713BB1C8-1196-4310-A842-33412BC69092}"/>
          </ac:spMkLst>
        </pc:spChg>
        <pc:spChg chg="mod">
          <ac:chgData name="Polly Coram" userId="9b2b778d-e032-4c84-b681-8f503bfa5e8a" providerId="ADAL" clId="{B0D7AF1E-4022-4959-90CB-2037FC056CD4}" dt="2023-10-06T09:34:25.391" v="1087" actId="255"/>
          <ac:spMkLst>
            <pc:docMk/>
            <pc:sldMk cId="2484392306" sldId="483"/>
            <ac:spMk id="3" creationId="{26AD5220-5E08-4324-B316-3D0CE5A0D20F}"/>
          </ac:spMkLst>
        </pc:spChg>
        <pc:picChg chg="add mod">
          <ac:chgData name="Polly Coram" userId="9b2b778d-e032-4c84-b681-8f503bfa5e8a" providerId="ADAL" clId="{B0D7AF1E-4022-4959-90CB-2037FC056CD4}" dt="2023-10-10T08:59:35.631" v="1363" actId="14100"/>
          <ac:picMkLst>
            <pc:docMk/>
            <pc:sldMk cId="2484392306" sldId="483"/>
            <ac:picMk id="4" creationId="{9D2D9E85-BEC4-7EEF-2D56-904D6AA0D6C3}"/>
          </ac:picMkLst>
        </pc:picChg>
        <pc:picChg chg="add mod">
          <ac:chgData name="Polly Coram" userId="9b2b778d-e032-4c84-b681-8f503bfa5e8a" providerId="ADAL" clId="{B0D7AF1E-4022-4959-90CB-2037FC056CD4}" dt="2023-10-10T08:59:38.872" v="1364" actId="14100"/>
          <ac:picMkLst>
            <pc:docMk/>
            <pc:sldMk cId="2484392306" sldId="483"/>
            <ac:picMk id="5" creationId="{87CFE415-2A00-9529-A38A-83CDDCC6BBA8}"/>
          </ac:picMkLst>
        </pc:picChg>
      </pc:sldChg>
      <pc:sldChg chg="addSp delSp modSp add mod">
        <pc:chgData name="Polly Coram" userId="9b2b778d-e032-4c84-b681-8f503bfa5e8a" providerId="ADAL" clId="{B0D7AF1E-4022-4959-90CB-2037FC056CD4}" dt="2023-10-10T09:54:11.943" v="1367" actId="1076"/>
        <pc:sldMkLst>
          <pc:docMk/>
          <pc:sldMk cId="2169847939" sldId="484"/>
        </pc:sldMkLst>
        <pc:spChg chg="del">
          <ac:chgData name="Polly Coram" userId="9b2b778d-e032-4c84-b681-8f503bfa5e8a" providerId="ADAL" clId="{B0D7AF1E-4022-4959-90CB-2037FC056CD4}" dt="2023-10-06T09:15:23.949" v="908" actId="478"/>
          <ac:spMkLst>
            <pc:docMk/>
            <pc:sldMk cId="2169847939" sldId="484"/>
            <ac:spMk id="2" creationId="{713BB1C8-1196-4310-A842-33412BC69092}"/>
          </ac:spMkLst>
        </pc:spChg>
        <pc:spChg chg="del">
          <ac:chgData name="Polly Coram" userId="9b2b778d-e032-4c84-b681-8f503bfa5e8a" providerId="ADAL" clId="{B0D7AF1E-4022-4959-90CB-2037FC056CD4}" dt="2023-10-06T09:15:20.206" v="906" actId="478"/>
          <ac:spMkLst>
            <pc:docMk/>
            <pc:sldMk cId="2169847939" sldId="484"/>
            <ac:spMk id="3" creationId="{26AD5220-5E08-4324-B316-3D0CE5A0D20F}"/>
          </ac:spMkLst>
        </pc:spChg>
        <pc:spChg chg="add del mod">
          <ac:chgData name="Polly Coram" userId="9b2b778d-e032-4c84-b681-8f503bfa5e8a" providerId="ADAL" clId="{B0D7AF1E-4022-4959-90CB-2037FC056CD4}" dt="2023-10-06T09:15:22.235" v="907" actId="478"/>
          <ac:spMkLst>
            <pc:docMk/>
            <pc:sldMk cId="2169847939" sldId="484"/>
            <ac:spMk id="5" creationId="{B9E1677A-2C42-5E62-A98C-5D5CD73E7992}"/>
          </ac:spMkLst>
        </pc:spChg>
        <pc:spChg chg="add del mod">
          <ac:chgData name="Polly Coram" userId="9b2b778d-e032-4c84-b681-8f503bfa5e8a" providerId="ADAL" clId="{B0D7AF1E-4022-4959-90CB-2037FC056CD4}" dt="2023-10-06T09:15:25.755" v="909" actId="478"/>
          <ac:spMkLst>
            <pc:docMk/>
            <pc:sldMk cId="2169847939" sldId="484"/>
            <ac:spMk id="7" creationId="{147757E5-87BF-52B3-7C08-7C8C5A4F5963}"/>
          </ac:spMkLst>
        </pc:spChg>
        <pc:spChg chg="add mod">
          <ac:chgData name="Polly Coram" userId="9b2b778d-e032-4c84-b681-8f503bfa5e8a" providerId="ADAL" clId="{B0D7AF1E-4022-4959-90CB-2037FC056CD4}" dt="2023-10-06T09:16:43.093" v="932" actId="1076"/>
          <ac:spMkLst>
            <pc:docMk/>
            <pc:sldMk cId="2169847939" sldId="484"/>
            <ac:spMk id="8" creationId="{D0C835A6-1C67-13B6-F069-D69940B58A33}"/>
          </ac:spMkLst>
        </pc:spChg>
        <pc:spChg chg="add mod">
          <ac:chgData name="Polly Coram" userId="9b2b778d-e032-4c84-b681-8f503bfa5e8a" providerId="ADAL" clId="{B0D7AF1E-4022-4959-90CB-2037FC056CD4}" dt="2023-10-06T09:16:54.313" v="933" actId="1036"/>
          <ac:spMkLst>
            <pc:docMk/>
            <pc:sldMk cId="2169847939" sldId="484"/>
            <ac:spMk id="9" creationId="{7724D883-FDAC-8275-41CC-268B371851DF}"/>
          </ac:spMkLst>
        </pc:spChg>
        <pc:spChg chg="add mod">
          <ac:chgData name="Polly Coram" userId="9b2b778d-e032-4c84-b681-8f503bfa5e8a" providerId="ADAL" clId="{B0D7AF1E-4022-4959-90CB-2037FC056CD4}" dt="2023-10-06T09:16:30.125" v="930" actId="1076"/>
          <ac:spMkLst>
            <pc:docMk/>
            <pc:sldMk cId="2169847939" sldId="484"/>
            <ac:spMk id="10" creationId="{13C88416-22F4-412A-2AE9-1F052B69CA94}"/>
          </ac:spMkLst>
        </pc:spChg>
        <pc:picChg chg="add mod">
          <ac:chgData name="Polly Coram" userId="9b2b778d-e032-4c84-b681-8f503bfa5e8a" providerId="ADAL" clId="{B0D7AF1E-4022-4959-90CB-2037FC056CD4}" dt="2023-10-10T09:54:11.943" v="1367" actId="1076"/>
          <ac:picMkLst>
            <pc:docMk/>
            <pc:sldMk cId="2169847939" sldId="484"/>
            <ac:picMk id="2" creationId="{115C7420-E98E-9F01-87E9-AF774964BF8D}"/>
          </ac:picMkLst>
        </pc:picChg>
        <pc:picChg chg="add mod">
          <ac:chgData name="Polly Coram" userId="9b2b778d-e032-4c84-b681-8f503bfa5e8a" providerId="ADAL" clId="{B0D7AF1E-4022-4959-90CB-2037FC056CD4}" dt="2023-10-10T09:54:11.943" v="1367" actId="1076"/>
          <ac:picMkLst>
            <pc:docMk/>
            <pc:sldMk cId="2169847939" sldId="484"/>
            <ac:picMk id="3" creationId="{2241825D-22BF-D2A8-E804-93382D81E53C}"/>
          </ac:picMkLst>
        </pc:picChg>
        <pc:picChg chg="add mod">
          <ac:chgData name="Polly Coram" userId="9b2b778d-e032-4c84-b681-8f503bfa5e8a" providerId="ADAL" clId="{B0D7AF1E-4022-4959-90CB-2037FC056CD4}" dt="2023-10-06T09:15:57.662" v="924" actId="14100"/>
          <ac:picMkLst>
            <pc:docMk/>
            <pc:sldMk cId="2169847939" sldId="484"/>
            <ac:picMk id="11" creationId="{292B83E1-A379-981F-CD5C-3FCD040B28E4}"/>
          </ac:picMkLst>
        </pc:picChg>
        <pc:picChg chg="add mod">
          <ac:chgData name="Polly Coram" userId="9b2b778d-e032-4c84-b681-8f503bfa5e8a" providerId="ADAL" clId="{B0D7AF1E-4022-4959-90CB-2037FC056CD4}" dt="2023-10-06T09:15:39.190" v="919" actId="1076"/>
          <ac:picMkLst>
            <pc:docMk/>
            <pc:sldMk cId="2169847939" sldId="484"/>
            <ac:picMk id="12" creationId="{3DD758E7-1CA4-30CE-F127-5C36831B4085}"/>
          </ac:picMkLst>
        </pc:picChg>
      </pc:sldChg>
      <pc:sldChg chg="addSp delSp modSp add mod">
        <pc:chgData name="Polly Coram" userId="9b2b778d-e032-4c84-b681-8f503bfa5e8a" providerId="ADAL" clId="{B0D7AF1E-4022-4959-90CB-2037FC056CD4}" dt="2023-10-10T09:54:30.296" v="1384" actId="1035"/>
        <pc:sldMkLst>
          <pc:docMk/>
          <pc:sldMk cId="2401873271" sldId="485"/>
        </pc:sldMkLst>
        <pc:spChg chg="add mod">
          <ac:chgData name="Polly Coram" userId="9b2b778d-e032-4c84-b681-8f503bfa5e8a" providerId="ADAL" clId="{B0D7AF1E-4022-4959-90CB-2037FC056CD4}" dt="2023-10-06T09:17:16.538" v="942"/>
          <ac:spMkLst>
            <pc:docMk/>
            <pc:sldMk cId="2401873271" sldId="485"/>
            <ac:spMk id="3" creationId="{5D72DAB8-A6BD-4C82-5E19-2472A8DAB9ED}"/>
          </ac:spMkLst>
        </pc:spChg>
        <pc:spChg chg="add mod">
          <ac:chgData name="Polly Coram" userId="9b2b778d-e032-4c84-b681-8f503bfa5e8a" providerId="ADAL" clId="{B0D7AF1E-4022-4959-90CB-2037FC056CD4}" dt="2023-10-06T09:17:16.538" v="942"/>
          <ac:spMkLst>
            <pc:docMk/>
            <pc:sldMk cId="2401873271" sldId="485"/>
            <ac:spMk id="4" creationId="{B726E391-9F3F-89C6-A60E-5B7F78B70D63}"/>
          </ac:spMkLst>
        </pc:spChg>
        <pc:spChg chg="del">
          <ac:chgData name="Polly Coram" userId="9b2b778d-e032-4c84-b681-8f503bfa5e8a" providerId="ADAL" clId="{B0D7AF1E-4022-4959-90CB-2037FC056CD4}" dt="2023-10-06T09:17:09.205" v="936" actId="478"/>
          <ac:spMkLst>
            <pc:docMk/>
            <pc:sldMk cId="2401873271" sldId="485"/>
            <ac:spMk id="8" creationId="{D0C835A6-1C67-13B6-F069-D69940B58A33}"/>
          </ac:spMkLst>
        </pc:spChg>
        <pc:spChg chg="del">
          <ac:chgData name="Polly Coram" userId="9b2b778d-e032-4c84-b681-8f503bfa5e8a" providerId="ADAL" clId="{B0D7AF1E-4022-4959-90CB-2037FC056CD4}" dt="2023-10-06T09:17:12.262" v="939" actId="478"/>
          <ac:spMkLst>
            <pc:docMk/>
            <pc:sldMk cId="2401873271" sldId="485"/>
            <ac:spMk id="9" creationId="{7724D883-FDAC-8275-41CC-268B371851DF}"/>
          </ac:spMkLst>
        </pc:spChg>
        <pc:spChg chg="del">
          <ac:chgData name="Polly Coram" userId="9b2b778d-e032-4c84-b681-8f503bfa5e8a" providerId="ADAL" clId="{B0D7AF1E-4022-4959-90CB-2037FC056CD4}" dt="2023-10-06T09:17:11.063" v="938" actId="478"/>
          <ac:spMkLst>
            <pc:docMk/>
            <pc:sldMk cId="2401873271" sldId="485"/>
            <ac:spMk id="10" creationId="{13C88416-22F4-412A-2AE9-1F052B69CA94}"/>
          </ac:spMkLst>
        </pc:spChg>
        <pc:spChg chg="add mod">
          <ac:chgData name="Polly Coram" userId="9b2b778d-e032-4c84-b681-8f503bfa5e8a" providerId="ADAL" clId="{B0D7AF1E-4022-4959-90CB-2037FC056CD4}" dt="2023-10-06T09:17:39.813" v="948"/>
          <ac:spMkLst>
            <pc:docMk/>
            <pc:sldMk cId="2401873271" sldId="485"/>
            <ac:spMk id="13" creationId="{5E1CB14A-7DEB-4618-8B37-06BB58775FEB}"/>
          </ac:spMkLst>
        </pc:spChg>
        <pc:spChg chg="add mod">
          <ac:chgData name="Polly Coram" userId="9b2b778d-e032-4c84-b681-8f503bfa5e8a" providerId="ADAL" clId="{B0D7AF1E-4022-4959-90CB-2037FC056CD4}" dt="2023-10-06T09:17:39.813" v="948"/>
          <ac:spMkLst>
            <pc:docMk/>
            <pc:sldMk cId="2401873271" sldId="485"/>
            <ac:spMk id="14" creationId="{721513E8-E2B6-0355-BA90-811CB13F9F39}"/>
          </ac:spMkLst>
        </pc:spChg>
        <pc:spChg chg="add mod">
          <ac:chgData name="Polly Coram" userId="9b2b778d-e032-4c84-b681-8f503bfa5e8a" providerId="ADAL" clId="{B0D7AF1E-4022-4959-90CB-2037FC056CD4}" dt="2023-10-06T09:17:39.813" v="948"/>
          <ac:spMkLst>
            <pc:docMk/>
            <pc:sldMk cId="2401873271" sldId="485"/>
            <ac:spMk id="15" creationId="{875414A7-8904-96C4-7BC2-32DA8D40D1C2}"/>
          </ac:spMkLst>
        </pc:spChg>
        <pc:spChg chg="add mod">
          <ac:chgData name="Polly Coram" userId="9b2b778d-e032-4c84-b681-8f503bfa5e8a" providerId="ADAL" clId="{B0D7AF1E-4022-4959-90CB-2037FC056CD4}" dt="2023-10-06T09:17:39.813" v="948"/>
          <ac:spMkLst>
            <pc:docMk/>
            <pc:sldMk cId="2401873271" sldId="485"/>
            <ac:spMk id="16" creationId="{32269DB8-AEFA-22EE-88CB-F4B8BBDE6EDD}"/>
          </ac:spMkLst>
        </pc:spChg>
        <pc:spChg chg="add mod">
          <ac:chgData name="Polly Coram" userId="9b2b778d-e032-4c84-b681-8f503bfa5e8a" providerId="ADAL" clId="{B0D7AF1E-4022-4959-90CB-2037FC056CD4}" dt="2023-10-06T09:17:39.813" v="948"/>
          <ac:spMkLst>
            <pc:docMk/>
            <pc:sldMk cId="2401873271" sldId="485"/>
            <ac:spMk id="17" creationId="{11CB07A4-63D9-1231-490E-6C5EDF079CA6}"/>
          </ac:spMkLst>
        </pc:spChg>
        <pc:spChg chg="add mod">
          <ac:chgData name="Polly Coram" userId="9b2b778d-e032-4c84-b681-8f503bfa5e8a" providerId="ADAL" clId="{B0D7AF1E-4022-4959-90CB-2037FC056CD4}" dt="2023-10-06T09:17:39.813" v="948"/>
          <ac:spMkLst>
            <pc:docMk/>
            <pc:sldMk cId="2401873271" sldId="485"/>
            <ac:spMk id="18" creationId="{E4763112-98A4-58AB-4781-AD88EB669633}"/>
          </ac:spMkLst>
        </pc:spChg>
        <pc:grpChg chg="add mod">
          <ac:chgData name="Polly Coram" userId="9b2b778d-e032-4c84-b681-8f503bfa5e8a" providerId="ADAL" clId="{B0D7AF1E-4022-4959-90CB-2037FC056CD4}" dt="2023-10-06T09:17:16.538" v="942"/>
          <ac:grpSpMkLst>
            <pc:docMk/>
            <pc:sldMk cId="2401873271" sldId="485"/>
            <ac:grpSpMk id="2" creationId="{535CDBCE-B3D3-CA3B-665B-A27885C2EBAA}"/>
          </ac:grpSpMkLst>
        </pc:grpChg>
        <pc:grpChg chg="add mod">
          <ac:chgData name="Polly Coram" userId="9b2b778d-e032-4c84-b681-8f503bfa5e8a" providerId="ADAL" clId="{B0D7AF1E-4022-4959-90CB-2037FC056CD4}" dt="2023-10-06T09:17:39.813" v="948"/>
          <ac:grpSpMkLst>
            <pc:docMk/>
            <pc:sldMk cId="2401873271" sldId="485"/>
            <ac:grpSpMk id="5" creationId="{CD685470-75E4-CDEF-896C-B122EC3A6F1F}"/>
          </ac:grpSpMkLst>
        </pc:grpChg>
        <pc:grpChg chg="add mod">
          <ac:chgData name="Polly Coram" userId="9b2b778d-e032-4c84-b681-8f503bfa5e8a" providerId="ADAL" clId="{B0D7AF1E-4022-4959-90CB-2037FC056CD4}" dt="2023-10-06T09:17:39.813" v="948"/>
          <ac:grpSpMkLst>
            <pc:docMk/>
            <pc:sldMk cId="2401873271" sldId="485"/>
            <ac:grpSpMk id="6" creationId="{60293871-3ED4-360B-18CC-94C72D3FFE88}"/>
          </ac:grpSpMkLst>
        </pc:grpChg>
        <pc:grpChg chg="add mod">
          <ac:chgData name="Polly Coram" userId="9b2b778d-e032-4c84-b681-8f503bfa5e8a" providerId="ADAL" clId="{B0D7AF1E-4022-4959-90CB-2037FC056CD4}" dt="2023-10-06T09:17:39.813" v="948"/>
          <ac:grpSpMkLst>
            <pc:docMk/>
            <pc:sldMk cId="2401873271" sldId="485"/>
            <ac:grpSpMk id="7" creationId="{39C4232D-C44B-E87E-9BCE-3D27911DB333}"/>
          </ac:grpSpMkLst>
        </pc:grpChg>
        <pc:graphicFrameChg chg="add del mod">
          <ac:chgData name="Polly Coram" userId="9b2b778d-e032-4c84-b681-8f503bfa5e8a" providerId="ADAL" clId="{B0D7AF1E-4022-4959-90CB-2037FC056CD4}" dt="2023-10-06T09:17:36.696" v="945"/>
          <ac:graphicFrameMkLst>
            <pc:docMk/>
            <pc:sldMk cId="2401873271" sldId="485"/>
            <ac:graphicFrameMk id="19" creationId="{698BA9FD-F2BB-CA21-4066-E95A86F580DD}"/>
          </ac:graphicFrameMkLst>
        </pc:graphicFrameChg>
        <pc:graphicFrameChg chg="add mod">
          <ac:chgData name="Polly Coram" userId="9b2b778d-e032-4c84-b681-8f503bfa5e8a" providerId="ADAL" clId="{B0D7AF1E-4022-4959-90CB-2037FC056CD4}" dt="2023-10-06T09:17:41.421" v="949"/>
          <ac:graphicFrameMkLst>
            <pc:docMk/>
            <pc:sldMk cId="2401873271" sldId="485"/>
            <ac:graphicFrameMk id="20" creationId="{4B24F5B2-876E-9505-A2FE-0E59C955421D}"/>
          </ac:graphicFrameMkLst>
        </pc:graphicFrameChg>
        <pc:picChg chg="add mod">
          <ac:chgData name="Polly Coram" userId="9b2b778d-e032-4c84-b681-8f503bfa5e8a" providerId="ADAL" clId="{B0D7AF1E-4022-4959-90CB-2037FC056CD4}" dt="2023-10-10T09:54:28.904" v="1380" actId="1035"/>
          <ac:picMkLst>
            <pc:docMk/>
            <pc:sldMk cId="2401873271" sldId="485"/>
            <ac:picMk id="2" creationId="{C140B3C4-833E-E7ED-D62A-7FF7A4E3CC25}"/>
          </ac:picMkLst>
        </pc:picChg>
        <pc:picChg chg="add mod">
          <ac:chgData name="Polly Coram" userId="9b2b778d-e032-4c84-b681-8f503bfa5e8a" providerId="ADAL" clId="{B0D7AF1E-4022-4959-90CB-2037FC056CD4}" dt="2023-10-10T09:54:30.296" v="1384" actId="1035"/>
          <ac:picMkLst>
            <pc:docMk/>
            <pc:sldMk cId="2401873271" sldId="485"/>
            <ac:picMk id="3" creationId="{6C9DA79C-1717-A3AB-22A2-3996E772857A}"/>
          </ac:picMkLst>
        </pc:picChg>
        <pc:picChg chg="del">
          <ac:chgData name="Polly Coram" userId="9b2b778d-e032-4c84-b681-8f503bfa5e8a" providerId="ADAL" clId="{B0D7AF1E-4022-4959-90CB-2037FC056CD4}" dt="2023-10-06T09:17:14.194" v="940" actId="478"/>
          <ac:picMkLst>
            <pc:docMk/>
            <pc:sldMk cId="2401873271" sldId="485"/>
            <ac:picMk id="11" creationId="{292B83E1-A379-981F-CD5C-3FCD040B28E4}"/>
          </ac:picMkLst>
        </pc:picChg>
        <pc:picChg chg="del">
          <ac:chgData name="Polly Coram" userId="9b2b778d-e032-4c84-b681-8f503bfa5e8a" providerId="ADAL" clId="{B0D7AF1E-4022-4959-90CB-2037FC056CD4}" dt="2023-10-06T09:17:10.008" v="937" actId="478"/>
          <ac:picMkLst>
            <pc:docMk/>
            <pc:sldMk cId="2401873271" sldId="485"/>
            <ac:picMk id="12" creationId="{3DD758E7-1CA4-30CE-F127-5C36831B4085}"/>
          </ac:picMkLst>
        </pc:picChg>
      </pc:sldChg>
      <pc:sldChg chg="addSp delSp modSp add mod">
        <pc:chgData name="Polly Coram" userId="9b2b778d-e032-4c84-b681-8f503bfa5e8a" providerId="ADAL" clId="{B0D7AF1E-4022-4959-90CB-2037FC056CD4}" dt="2023-10-10T09:54:42.802" v="1386" actId="1076"/>
        <pc:sldMkLst>
          <pc:docMk/>
          <pc:sldMk cId="1973179240" sldId="486"/>
        </pc:sldMkLst>
        <pc:graphicFrameChg chg="del">
          <ac:chgData name="Polly Coram" userId="9b2b778d-e032-4c84-b681-8f503bfa5e8a" providerId="ADAL" clId="{B0D7AF1E-4022-4959-90CB-2037FC056CD4}" dt="2023-10-06T09:18:08.390" v="952" actId="478"/>
          <ac:graphicFrameMkLst>
            <pc:docMk/>
            <pc:sldMk cId="1973179240" sldId="486"/>
            <ac:graphicFrameMk id="20" creationId="{4B24F5B2-876E-9505-A2FE-0E59C955421D}"/>
          </ac:graphicFrameMkLst>
        </pc:graphicFrameChg>
        <pc:picChg chg="add mod">
          <ac:chgData name="Polly Coram" userId="9b2b778d-e032-4c84-b681-8f503bfa5e8a" providerId="ADAL" clId="{B0D7AF1E-4022-4959-90CB-2037FC056CD4}" dt="2023-10-06T09:18:11.581" v="953"/>
          <ac:picMkLst>
            <pc:docMk/>
            <pc:sldMk cId="1973179240" sldId="486"/>
            <ac:picMk id="2" creationId="{79C2806C-6B0A-64FB-CB67-7A889705EBCA}"/>
          </ac:picMkLst>
        </pc:picChg>
        <pc:picChg chg="add mod">
          <ac:chgData name="Polly Coram" userId="9b2b778d-e032-4c84-b681-8f503bfa5e8a" providerId="ADAL" clId="{B0D7AF1E-4022-4959-90CB-2037FC056CD4}" dt="2023-10-10T09:54:42.802" v="1386" actId="1076"/>
          <ac:picMkLst>
            <pc:docMk/>
            <pc:sldMk cId="1973179240" sldId="486"/>
            <ac:picMk id="3" creationId="{AF7276CD-B355-6D17-5A3E-49C34A8E89FA}"/>
          </ac:picMkLst>
        </pc:picChg>
        <pc:picChg chg="add mod">
          <ac:chgData name="Polly Coram" userId="9b2b778d-e032-4c84-b681-8f503bfa5e8a" providerId="ADAL" clId="{B0D7AF1E-4022-4959-90CB-2037FC056CD4}" dt="2023-10-10T09:54:42.802" v="1386" actId="1076"/>
          <ac:picMkLst>
            <pc:docMk/>
            <pc:sldMk cId="1973179240" sldId="486"/>
            <ac:picMk id="4" creationId="{D1705FD6-8F24-BBBD-1CBC-E7626F0FB626}"/>
          </ac:picMkLst>
        </pc:picChg>
      </pc:sldChg>
      <pc:sldChg chg="add del">
        <pc:chgData name="Polly Coram" userId="9b2b778d-e032-4c84-b681-8f503bfa5e8a" providerId="ADAL" clId="{B0D7AF1E-4022-4959-90CB-2037FC056CD4}" dt="2023-10-06T09:18:22.033" v="956" actId="2890"/>
        <pc:sldMkLst>
          <pc:docMk/>
          <pc:sldMk cId="1844017211" sldId="487"/>
        </pc:sldMkLst>
      </pc:sldChg>
      <pc:sldChg chg="add del">
        <pc:chgData name="Polly Coram" userId="9b2b778d-e032-4c84-b681-8f503bfa5e8a" providerId="ADAL" clId="{B0D7AF1E-4022-4959-90CB-2037FC056CD4}" dt="2023-10-06T09:18:32.203" v="960"/>
        <pc:sldMkLst>
          <pc:docMk/>
          <pc:sldMk cId="2245355708" sldId="487"/>
        </pc:sldMkLst>
      </pc:sldChg>
      <pc:sldChg chg="addSp modSp add mod modNotesTx">
        <pc:chgData name="Polly Coram" userId="9b2b778d-e032-4c84-b681-8f503bfa5e8a" providerId="ADAL" clId="{B0D7AF1E-4022-4959-90CB-2037FC056CD4}" dt="2023-10-10T08:53:56.597" v="1298" actId="14100"/>
        <pc:sldMkLst>
          <pc:docMk/>
          <pc:sldMk cId="2738607083" sldId="487"/>
        </pc:sldMkLst>
        <pc:spChg chg="mod">
          <ac:chgData name="Polly Coram" userId="9b2b778d-e032-4c84-b681-8f503bfa5e8a" providerId="ADAL" clId="{B0D7AF1E-4022-4959-90CB-2037FC056CD4}" dt="2023-10-10T08:53:52.216" v="1297" actId="122"/>
          <ac:spMkLst>
            <pc:docMk/>
            <pc:sldMk cId="2738607083" sldId="487"/>
            <ac:spMk id="2" creationId="{713BB1C8-1196-4310-A842-33412BC69092}"/>
          </ac:spMkLst>
        </pc:spChg>
        <pc:spChg chg="mod">
          <ac:chgData name="Polly Coram" userId="9b2b778d-e032-4c84-b681-8f503bfa5e8a" providerId="ADAL" clId="{B0D7AF1E-4022-4959-90CB-2037FC056CD4}" dt="2023-10-06T09:36:11.148" v="1103" actId="255"/>
          <ac:spMkLst>
            <pc:docMk/>
            <pc:sldMk cId="2738607083" sldId="487"/>
            <ac:spMk id="3" creationId="{26AD5220-5E08-4324-B316-3D0CE5A0D20F}"/>
          </ac:spMkLst>
        </pc:spChg>
        <pc:picChg chg="add mod ord">
          <ac:chgData name="Polly Coram" userId="9b2b778d-e032-4c84-b681-8f503bfa5e8a" providerId="ADAL" clId="{B0D7AF1E-4022-4959-90CB-2037FC056CD4}" dt="2023-10-10T08:53:56.597" v="1298" actId="14100"/>
          <ac:picMkLst>
            <pc:docMk/>
            <pc:sldMk cId="2738607083" sldId="487"/>
            <ac:picMk id="4" creationId="{8B7B4A5C-C95F-35DE-67FC-5934F2023189}"/>
          </ac:picMkLst>
        </pc:picChg>
      </pc:sldChg>
      <pc:sldChg chg="add del">
        <pc:chgData name="Polly Coram" userId="9b2b778d-e032-4c84-b681-8f503bfa5e8a" providerId="ADAL" clId="{B0D7AF1E-4022-4959-90CB-2037FC056CD4}" dt="2023-10-06T09:18:27.925" v="958"/>
        <pc:sldMkLst>
          <pc:docMk/>
          <pc:sldMk cId="3770854594" sldId="487"/>
        </pc:sldMkLst>
      </pc:sldChg>
      <pc:sldChg chg="addSp delSp modSp add mod">
        <pc:chgData name="Polly Coram" userId="9b2b778d-e032-4c84-b681-8f503bfa5e8a" providerId="ADAL" clId="{B0D7AF1E-4022-4959-90CB-2037FC056CD4}" dt="2023-10-10T09:54:55.067" v="1396" actId="1038"/>
        <pc:sldMkLst>
          <pc:docMk/>
          <pc:sldMk cId="1092012492" sldId="488"/>
        </pc:sldMkLst>
        <pc:graphicFrameChg chg="del mod">
          <ac:chgData name="Polly Coram" userId="9b2b778d-e032-4c84-b681-8f503bfa5e8a" providerId="ADAL" clId="{B0D7AF1E-4022-4959-90CB-2037FC056CD4}" dt="2023-10-06T09:18:45.357" v="965" actId="478"/>
          <ac:graphicFrameMkLst>
            <pc:docMk/>
            <pc:sldMk cId="1092012492" sldId="488"/>
            <ac:graphicFrameMk id="20" creationId="{4B24F5B2-876E-9505-A2FE-0E59C955421D}"/>
          </ac:graphicFrameMkLst>
        </pc:graphicFrameChg>
        <pc:picChg chg="add mod">
          <ac:chgData name="Polly Coram" userId="9b2b778d-e032-4c84-b681-8f503bfa5e8a" providerId="ADAL" clId="{B0D7AF1E-4022-4959-90CB-2037FC056CD4}" dt="2023-10-06T09:20:31.910" v="976" actId="14100"/>
          <ac:picMkLst>
            <pc:docMk/>
            <pc:sldMk cId="1092012492" sldId="488"/>
            <ac:picMk id="2" creationId="{67FC874D-D3CA-FA29-92D7-C83340901185}"/>
          </ac:picMkLst>
        </pc:picChg>
        <pc:picChg chg="add mod">
          <ac:chgData name="Polly Coram" userId="9b2b778d-e032-4c84-b681-8f503bfa5e8a" providerId="ADAL" clId="{B0D7AF1E-4022-4959-90CB-2037FC056CD4}" dt="2023-10-10T09:54:49.120" v="1388" actId="1076"/>
          <ac:picMkLst>
            <pc:docMk/>
            <pc:sldMk cId="1092012492" sldId="488"/>
            <ac:picMk id="3" creationId="{2863D64F-50C1-9723-14E2-9853A3AA2738}"/>
          </ac:picMkLst>
        </pc:picChg>
        <pc:picChg chg="add mod">
          <ac:chgData name="Polly Coram" userId="9b2b778d-e032-4c84-b681-8f503bfa5e8a" providerId="ADAL" clId="{B0D7AF1E-4022-4959-90CB-2037FC056CD4}" dt="2023-10-10T09:54:55.067" v="1396" actId="1038"/>
          <ac:picMkLst>
            <pc:docMk/>
            <pc:sldMk cId="1092012492" sldId="488"/>
            <ac:picMk id="4" creationId="{43A83243-801F-F86E-9C59-31991AF14549}"/>
          </ac:picMkLst>
        </pc:picChg>
      </pc:sldChg>
      <pc:sldChg chg="addSp modSp add mod modNotesTx">
        <pc:chgData name="Polly Coram" userId="9b2b778d-e032-4c84-b681-8f503bfa5e8a" providerId="ADAL" clId="{B0D7AF1E-4022-4959-90CB-2037FC056CD4}" dt="2023-10-10T08:54:45.921" v="1314" actId="1076"/>
        <pc:sldMkLst>
          <pc:docMk/>
          <pc:sldMk cId="1935150763" sldId="489"/>
        </pc:sldMkLst>
        <pc:spChg chg="mod">
          <ac:chgData name="Polly Coram" userId="9b2b778d-e032-4c84-b681-8f503bfa5e8a" providerId="ADAL" clId="{B0D7AF1E-4022-4959-90CB-2037FC056CD4}" dt="2023-10-10T08:54:32.677" v="1309" actId="20577"/>
          <ac:spMkLst>
            <pc:docMk/>
            <pc:sldMk cId="1935150763" sldId="489"/>
            <ac:spMk id="2" creationId="{713BB1C8-1196-4310-A842-33412BC69092}"/>
          </ac:spMkLst>
        </pc:spChg>
        <pc:spChg chg="mod">
          <ac:chgData name="Polly Coram" userId="9b2b778d-e032-4c84-b681-8f503bfa5e8a" providerId="ADAL" clId="{B0D7AF1E-4022-4959-90CB-2037FC056CD4}" dt="2023-10-06T09:38:37.015" v="1116" actId="255"/>
          <ac:spMkLst>
            <pc:docMk/>
            <pc:sldMk cId="1935150763" sldId="489"/>
            <ac:spMk id="3" creationId="{26AD5220-5E08-4324-B316-3D0CE5A0D20F}"/>
          </ac:spMkLst>
        </pc:spChg>
        <pc:picChg chg="add mod ord">
          <ac:chgData name="Polly Coram" userId="9b2b778d-e032-4c84-b681-8f503bfa5e8a" providerId="ADAL" clId="{B0D7AF1E-4022-4959-90CB-2037FC056CD4}" dt="2023-10-10T08:54:45.921" v="1314" actId="1076"/>
          <ac:picMkLst>
            <pc:docMk/>
            <pc:sldMk cId="1935150763" sldId="489"/>
            <ac:picMk id="5" creationId="{7D42D32C-13B4-442C-2024-040695B4AF38}"/>
          </ac:picMkLst>
        </pc:picChg>
      </pc:sldChg>
      <pc:sldChg chg="new del">
        <pc:chgData name="Polly Coram" userId="9b2b778d-e032-4c84-b681-8f503bfa5e8a" providerId="ADAL" clId="{B0D7AF1E-4022-4959-90CB-2037FC056CD4}" dt="2023-10-06T09:35:23.095" v="1091" actId="2696"/>
        <pc:sldMkLst>
          <pc:docMk/>
          <pc:sldMk cId="2914711193" sldId="490"/>
        </pc:sldMkLst>
      </pc:sldChg>
      <pc:sldChg chg="add del">
        <pc:chgData name="Polly Coram" userId="9b2b778d-e032-4c84-b681-8f503bfa5e8a" providerId="ADAL" clId="{B0D7AF1E-4022-4959-90CB-2037FC056CD4}" dt="2023-10-06T09:37:37.329" v="1108" actId="2696"/>
        <pc:sldMkLst>
          <pc:docMk/>
          <pc:sldMk cId="1178748935" sldId="491"/>
        </pc:sldMkLst>
      </pc:sldChg>
      <pc:sldChg chg="add del">
        <pc:chgData name="Polly Coram" userId="9b2b778d-e032-4c84-b681-8f503bfa5e8a" providerId="ADAL" clId="{B0D7AF1E-4022-4959-90CB-2037FC056CD4}" dt="2023-10-06T09:36:40.707" v="1105" actId="2890"/>
        <pc:sldMkLst>
          <pc:docMk/>
          <pc:sldMk cId="3876698730" sldId="492"/>
        </pc:sldMkLst>
      </pc:sldChg>
      <pc:sldMasterChg chg="delSldLayout">
        <pc:chgData name="Polly Coram" userId="9b2b778d-e032-4c84-b681-8f503bfa5e8a" providerId="ADAL" clId="{B0D7AF1E-4022-4959-90CB-2037FC056CD4}" dt="2023-10-06T09:36:42.751" v="1106" actId="2696"/>
        <pc:sldMasterMkLst>
          <pc:docMk/>
          <pc:sldMasterMk cId="3981683778" sldId="2147483652"/>
        </pc:sldMasterMkLst>
        <pc:sldLayoutChg chg="del">
          <pc:chgData name="Polly Coram" userId="9b2b778d-e032-4c84-b681-8f503bfa5e8a" providerId="ADAL" clId="{B0D7AF1E-4022-4959-90CB-2037FC056CD4}" dt="2023-10-06T09:36:42.751" v="1106" actId="2696"/>
          <pc:sldLayoutMkLst>
            <pc:docMk/>
            <pc:sldMasterMk cId="3981683778" sldId="2147483652"/>
            <pc:sldLayoutMk cId="1408588663" sldId="2147483656"/>
          </pc:sldLayoutMkLst>
        </pc:sldLayoutChg>
        <pc:sldLayoutChg chg="del">
          <pc:chgData name="Polly Coram" userId="9b2b778d-e032-4c84-b681-8f503bfa5e8a" providerId="ADAL" clId="{B0D7AF1E-4022-4959-90CB-2037FC056CD4}" dt="2023-10-06T09:20:37.828" v="977" actId="2696"/>
          <pc:sldLayoutMkLst>
            <pc:docMk/>
            <pc:sldMasterMk cId="3981683778" sldId="2147483652"/>
            <pc:sldLayoutMk cId="1901483104" sldId="2147483657"/>
          </pc:sldLayoutMkLst>
        </pc:sldLayoutChg>
        <pc:sldLayoutChg chg="del">
          <pc:chgData name="Polly Coram" userId="9b2b778d-e032-4c84-b681-8f503bfa5e8a" providerId="ADAL" clId="{B0D7AF1E-4022-4959-90CB-2037FC056CD4}" dt="2023-10-06T09:18:17.300" v="954" actId="2696"/>
          <pc:sldLayoutMkLst>
            <pc:docMk/>
            <pc:sldMasterMk cId="3981683778" sldId="2147483652"/>
            <pc:sldLayoutMk cId="3701495781" sldId="2147483658"/>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2FED12-71C0-45D0-82BC-1E5DF34F8F2F}" type="doc">
      <dgm:prSet loTypeId="urn:microsoft.com/office/officeart/2005/8/layout/hList1" loCatId="list" qsTypeId="urn:microsoft.com/office/officeart/2005/8/quickstyle/simple1" qsCatId="simple" csTypeId="urn:microsoft.com/office/officeart/2005/8/colors/accent2_3" csCatId="accent2" phldr="1"/>
      <dgm:spPr/>
      <dgm:t>
        <a:bodyPr/>
        <a:lstStyle/>
        <a:p>
          <a:endParaRPr lang="en-GB"/>
        </a:p>
      </dgm:t>
    </dgm:pt>
    <dgm:pt modelId="{033A6A73-E1EB-4768-83B7-61842610ADBA}">
      <dgm:prSet phldrT="[Text]"/>
      <dgm:spPr/>
      <dgm:t>
        <a:bodyPr/>
        <a:lstStyle/>
        <a:p>
          <a:r>
            <a:rPr lang="en-GB"/>
            <a:t>Fake CEO</a:t>
          </a:r>
        </a:p>
      </dgm:t>
    </dgm:pt>
    <dgm:pt modelId="{BCD2FC41-C69B-4D2B-8536-A7FC3696CB7F}" type="parTrans" cxnId="{BBB370BD-E3AD-4F35-AF8D-4F6F2F68AEDA}">
      <dgm:prSet/>
      <dgm:spPr/>
      <dgm:t>
        <a:bodyPr/>
        <a:lstStyle/>
        <a:p>
          <a:endParaRPr lang="en-GB"/>
        </a:p>
      </dgm:t>
    </dgm:pt>
    <dgm:pt modelId="{72BBD5FD-0FC4-4FE8-A0CF-A72EE6A2CA8A}" type="sibTrans" cxnId="{BBB370BD-E3AD-4F35-AF8D-4F6F2F68AEDA}">
      <dgm:prSet/>
      <dgm:spPr/>
      <dgm:t>
        <a:bodyPr/>
        <a:lstStyle/>
        <a:p>
          <a:endParaRPr lang="en-GB"/>
        </a:p>
      </dgm:t>
    </dgm:pt>
    <dgm:pt modelId="{EA09E125-7B8A-4A33-AE13-2B10983542C9}">
      <dgm:prSet phldrT="[Text]" custT="1"/>
      <dgm:spPr/>
      <dgm:t>
        <a:bodyPr/>
        <a:lstStyle/>
        <a:p>
          <a:pPr marL="171450" lvl="1" indent="-171450" algn="l" defTabSz="800100">
            <a:lnSpc>
              <a:spcPct val="90000"/>
            </a:lnSpc>
            <a:spcBef>
              <a:spcPct val="0"/>
            </a:spcBef>
            <a:spcAft>
              <a:spcPct val="15000"/>
            </a:spcAft>
            <a:buClrTx/>
            <a:buFont typeface="Arial" panose="020B0604020202020204" pitchFamily="34" charset="0"/>
            <a:buChar char="•"/>
          </a:pPr>
          <a:r>
            <a:rPr lang="en-GB" sz="1800" kern="1200">
              <a:latin typeface="Arial" panose="020B0604020202020204"/>
              <a:ea typeface="+mn-ea"/>
              <a:cs typeface="+mn-cs"/>
            </a:rPr>
            <a:t>Assumption of identity</a:t>
          </a:r>
        </a:p>
      </dgm:t>
    </dgm:pt>
    <dgm:pt modelId="{01C031F3-74A0-42EA-BE5E-6683AF940B36}" type="parTrans" cxnId="{B4559996-91E8-42FD-BD99-7794D69B5990}">
      <dgm:prSet/>
      <dgm:spPr/>
      <dgm:t>
        <a:bodyPr/>
        <a:lstStyle/>
        <a:p>
          <a:endParaRPr lang="en-GB"/>
        </a:p>
      </dgm:t>
    </dgm:pt>
    <dgm:pt modelId="{0121BAE4-F1D7-4B29-84A4-68A46BA6C387}" type="sibTrans" cxnId="{B4559996-91E8-42FD-BD99-7794D69B5990}">
      <dgm:prSet/>
      <dgm:spPr/>
      <dgm:t>
        <a:bodyPr/>
        <a:lstStyle/>
        <a:p>
          <a:endParaRPr lang="en-GB"/>
        </a:p>
      </dgm:t>
    </dgm:pt>
    <dgm:pt modelId="{E927EDC1-842E-4493-9CD6-1196D88FD47F}">
      <dgm:prSet phldrT="[Text]" custT="1"/>
      <dgm:spPr/>
      <dgm:t>
        <a:bodyPr/>
        <a:lstStyle/>
        <a:p>
          <a:pPr marL="171450" lvl="1" indent="-171450" algn="l" defTabSz="800100">
            <a:lnSpc>
              <a:spcPct val="90000"/>
            </a:lnSpc>
            <a:spcBef>
              <a:spcPct val="0"/>
            </a:spcBef>
            <a:spcAft>
              <a:spcPct val="15000"/>
            </a:spcAft>
            <a:buClrTx/>
            <a:buFont typeface="Arial" panose="020B0604020202020204" pitchFamily="34" charset="0"/>
            <a:buChar char="•"/>
          </a:pPr>
          <a:r>
            <a:rPr lang="en-GB" sz="1800" kern="1200">
              <a:latin typeface="Arial" panose="020B0604020202020204"/>
              <a:ea typeface="+mn-ea"/>
              <a:cs typeface="+mn-cs"/>
            </a:rPr>
            <a:t>Instructions (e.g. urgent transactions)</a:t>
          </a:r>
        </a:p>
      </dgm:t>
    </dgm:pt>
    <dgm:pt modelId="{C02F5FE3-2E62-4FD8-9217-75915A703B44}" type="parTrans" cxnId="{CBEC659A-A18F-4970-97C8-18D95516F76C}">
      <dgm:prSet/>
      <dgm:spPr/>
      <dgm:t>
        <a:bodyPr/>
        <a:lstStyle/>
        <a:p>
          <a:endParaRPr lang="en-GB"/>
        </a:p>
      </dgm:t>
    </dgm:pt>
    <dgm:pt modelId="{B9F349FD-C7D0-45E0-BACB-CC0A84B43874}" type="sibTrans" cxnId="{CBEC659A-A18F-4970-97C8-18D95516F76C}">
      <dgm:prSet/>
      <dgm:spPr/>
      <dgm:t>
        <a:bodyPr/>
        <a:lstStyle/>
        <a:p>
          <a:endParaRPr lang="en-GB"/>
        </a:p>
      </dgm:t>
    </dgm:pt>
    <dgm:pt modelId="{798E7DED-D27C-4F47-8C9B-7EB6CCFCD48C}">
      <dgm:prSet phldrT="[Text]"/>
      <dgm:spPr/>
      <dgm:t>
        <a:bodyPr/>
        <a:lstStyle/>
        <a:p>
          <a:r>
            <a:rPr lang="en-GB"/>
            <a:t>Payment Diversion</a:t>
          </a:r>
        </a:p>
      </dgm:t>
    </dgm:pt>
    <dgm:pt modelId="{AA74D1C4-675B-44A2-92DC-8F239389DED7}" type="parTrans" cxnId="{864C6110-377A-4D9F-9AE8-787CD8666C44}">
      <dgm:prSet/>
      <dgm:spPr/>
      <dgm:t>
        <a:bodyPr/>
        <a:lstStyle/>
        <a:p>
          <a:endParaRPr lang="en-GB"/>
        </a:p>
      </dgm:t>
    </dgm:pt>
    <dgm:pt modelId="{10919E54-C1F3-4AE2-8128-12EBA134AA7C}" type="sibTrans" cxnId="{864C6110-377A-4D9F-9AE8-787CD8666C44}">
      <dgm:prSet/>
      <dgm:spPr/>
      <dgm:t>
        <a:bodyPr/>
        <a:lstStyle/>
        <a:p>
          <a:endParaRPr lang="en-GB"/>
        </a:p>
      </dgm:t>
    </dgm:pt>
    <dgm:pt modelId="{4A395FB3-9B33-40D3-89CE-4D2B9DB4864E}">
      <dgm:prSet phldrT="[Text]" custT="1"/>
      <dgm:spPr/>
      <dgm:t>
        <a:bodyPr/>
        <a:lstStyle/>
        <a:p>
          <a:r>
            <a:rPr lang="en-GB" sz="1800" kern="1200">
              <a:latin typeface="Arial" panose="020B0604020202020204"/>
              <a:ea typeface="+mn-ea"/>
              <a:cs typeface="+mn-cs"/>
            </a:rPr>
            <a:t>Fraudster impersonates a business partner or supplier</a:t>
          </a:r>
        </a:p>
      </dgm:t>
    </dgm:pt>
    <dgm:pt modelId="{66D0E395-4420-41A1-B188-B8539BC34857}" type="parTrans" cxnId="{6F30B702-1FD0-4244-8EAE-787265F2CF5E}">
      <dgm:prSet/>
      <dgm:spPr/>
      <dgm:t>
        <a:bodyPr/>
        <a:lstStyle/>
        <a:p>
          <a:endParaRPr lang="en-GB"/>
        </a:p>
      </dgm:t>
    </dgm:pt>
    <dgm:pt modelId="{79A15330-A072-4110-BCE3-F809C44299BA}" type="sibTrans" cxnId="{6F30B702-1FD0-4244-8EAE-787265F2CF5E}">
      <dgm:prSet/>
      <dgm:spPr/>
      <dgm:t>
        <a:bodyPr/>
        <a:lstStyle/>
        <a:p>
          <a:endParaRPr lang="en-GB"/>
        </a:p>
      </dgm:t>
    </dgm:pt>
    <dgm:pt modelId="{3E552C1D-3133-454C-866C-AC0D482602DD}">
      <dgm:prSet phldrT="[Text]"/>
      <dgm:spPr/>
      <dgm:t>
        <a:bodyPr/>
        <a:lstStyle/>
        <a:p>
          <a:r>
            <a:rPr lang="en-GB"/>
            <a:t>Fake Identity</a:t>
          </a:r>
        </a:p>
      </dgm:t>
    </dgm:pt>
    <dgm:pt modelId="{EDAD8825-33DC-4B1E-9427-7D8E9ADAC5A9}" type="parTrans" cxnId="{A36E42F1-8013-4DD5-9BD9-8E0E0AC69F06}">
      <dgm:prSet/>
      <dgm:spPr/>
      <dgm:t>
        <a:bodyPr/>
        <a:lstStyle/>
        <a:p>
          <a:endParaRPr lang="en-GB"/>
        </a:p>
      </dgm:t>
    </dgm:pt>
    <dgm:pt modelId="{1DB8B728-8A65-47AC-80B3-541027F23A4B}" type="sibTrans" cxnId="{A36E42F1-8013-4DD5-9BD9-8E0E0AC69F06}">
      <dgm:prSet/>
      <dgm:spPr/>
      <dgm:t>
        <a:bodyPr/>
        <a:lstStyle/>
        <a:p>
          <a:endParaRPr lang="en-GB"/>
        </a:p>
      </dgm:t>
    </dgm:pt>
    <dgm:pt modelId="{8A30C735-E98F-42EC-B3D0-C9B925BE6D76}">
      <dgm:prSet phldrT="[Text]" custT="1"/>
      <dgm:spPr/>
      <dgm:t>
        <a:bodyPr/>
        <a:lstStyle/>
        <a:p>
          <a:pPr marL="171450" lvl="1" indent="-171450" algn="l" defTabSz="800100">
            <a:lnSpc>
              <a:spcPct val="90000"/>
            </a:lnSpc>
            <a:spcBef>
              <a:spcPct val="0"/>
            </a:spcBef>
            <a:spcAft>
              <a:spcPct val="15000"/>
            </a:spcAft>
            <a:buClrTx/>
            <a:buFont typeface="Arial" panose="020B0604020202020204" pitchFamily="34" charset="0"/>
            <a:buChar char="•"/>
          </a:pPr>
          <a:r>
            <a:rPr lang="en-US" altLang="de-DE" sz="1800" kern="1200">
              <a:latin typeface="Arial" panose="020B0604020202020204"/>
              <a:ea typeface="+mn-ea"/>
              <a:cs typeface="+mn-cs"/>
            </a:rPr>
            <a:t>Person pretending to be a customer provides changed delivery address</a:t>
          </a:r>
          <a:endParaRPr lang="en-GB" sz="1800" kern="1200">
            <a:latin typeface="Arial" panose="020B0604020202020204"/>
            <a:ea typeface="+mn-ea"/>
            <a:cs typeface="+mn-cs"/>
          </a:endParaRPr>
        </a:p>
      </dgm:t>
    </dgm:pt>
    <dgm:pt modelId="{34C088FD-58E0-446B-B81F-58D73271FECE}" type="parTrans" cxnId="{7FD7FB96-0D1D-46F8-8A81-3DC2C0D4E6D3}">
      <dgm:prSet/>
      <dgm:spPr/>
      <dgm:t>
        <a:bodyPr/>
        <a:lstStyle/>
        <a:p>
          <a:endParaRPr lang="en-GB"/>
        </a:p>
      </dgm:t>
    </dgm:pt>
    <dgm:pt modelId="{DE756398-1382-4AC4-856A-023E1DAE0781}" type="sibTrans" cxnId="{7FD7FB96-0D1D-46F8-8A81-3DC2C0D4E6D3}">
      <dgm:prSet/>
      <dgm:spPr/>
      <dgm:t>
        <a:bodyPr/>
        <a:lstStyle/>
        <a:p>
          <a:endParaRPr lang="en-GB"/>
        </a:p>
      </dgm:t>
    </dgm:pt>
    <dgm:pt modelId="{39170752-A1A8-4A2D-A5EB-5BCA9F544F84}">
      <dgm:prSet/>
      <dgm:spPr/>
      <dgm:t>
        <a:bodyPr/>
        <a:lstStyle/>
        <a:p>
          <a:r>
            <a:rPr lang="en-GB"/>
            <a:t>Employee Fraud </a:t>
          </a:r>
        </a:p>
      </dgm:t>
    </dgm:pt>
    <dgm:pt modelId="{6D6B4F78-C752-4935-931F-4FE5B2026504}" type="parTrans" cxnId="{927F878E-767F-43BD-B8D2-495C75A516D7}">
      <dgm:prSet/>
      <dgm:spPr/>
      <dgm:t>
        <a:bodyPr/>
        <a:lstStyle/>
        <a:p>
          <a:endParaRPr lang="en-GB"/>
        </a:p>
      </dgm:t>
    </dgm:pt>
    <dgm:pt modelId="{39681F5B-996C-4745-80C7-467F23647742}" type="sibTrans" cxnId="{927F878E-767F-43BD-B8D2-495C75A516D7}">
      <dgm:prSet/>
      <dgm:spPr/>
      <dgm:t>
        <a:bodyPr/>
        <a:lstStyle/>
        <a:p>
          <a:endParaRPr lang="en-GB"/>
        </a:p>
      </dgm:t>
    </dgm:pt>
    <dgm:pt modelId="{771A333C-0B6B-47FC-AEC1-3095BD581522}">
      <dgm:prSet phldrT="[Text]" custT="1"/>
      <dgm:spPr/>
      <dgm:t>
        <a:bodyPr/>
        <a:lstStyle/>
        <a:p>
          <a:pPr marL="171450" lvl="1" indent="-171450" algn="l" defTabSz="800100">
            <a:lnSpc>
              <a:spcPct val="90000"/>
            </a:lnSpc>
            <a:spcBef>
              <a:spcPct val="0"/>
            </a:spcBef>
            <a:spcAft>
              <a:spcPct val="15000"/>
            </a:spcAft>
            <a:buClrTx/>
            <a:buFont typeface="Arial" panose="020B0604020202020204" pitchFamily="34" charset="0"/>
            <a:buChar char="•"/>
          </a:pPr>
          <a:r>
            <a:rPr lang="en-GB" sz="1800" kern="1200">
              <a:latin typeface="Arial" panose="020B0604020202020204"/>
              <a:ea typeface="+mn-ea"/>
              <a:cs typeface="+mn-cs"/>
            </a:rPr>
            <a:t>Insistency on secrecy</a:t>
          </a:r>
        </a:p>
      </dgm:t>
    </dgm:pt>
    <dgm:pt modelId="{F61037E8-9114-48E6-953F-D8E7BEFD0115}" type="parTrans" cxnId="{AF20EA99-83F5-4CCD-9B7B-DDE048052F5B}">
      <dgm:prSet/>
      <dgm:spPr/>
      <dgm:t>
        <a:bodyPr/>
        <a:lstStyle/>
        <a:p>
          <a:endParaRPr lang="en-GB"/>
        </a:p>
      </dgm:t>
    </dgm:pt>
    <dgm:pt modelId="{64FB3798-BEB6-4089-A319-735FD6E0107D}" type="sibTrans" cxnId="{AF20EA99-83F5-4CCD-9B7B-DDE048052F5B}">
      <dgm:prSet/>
      <dgm:spPr/>
      <dgm:t>
        <a:bodyPr/>
        <a:lstStyle/>
        <a:p>
          <a:endParaRPr lang="en-GB"/>
        </a:p>
      </dgm:t>
    </dgm:pt>
    <dgm:pt modelId="{722C6412-282C-4D4C-BFDA-8FE134278360}">
      <dgm:prSet phldrT="[Text]" custT="1"/>
      <dgm:spPr/>
      <dgm:t>
        <a:bodyPr/>
        <a:lstStyle/>
        <a:p>
          <a:pPr marL="171450" lvl="1" indent="-171450" algn="l" defTabSz="800100">
            <a:lnSpc>
              <a:spcPct val="90000"/>
            </a:lnSpc>
            <a:spcBef>
              <a:spcPct val="0"/>
            </a:spcBef>
            <a:spcAft>
              <a:spcPct val="15000"/>
            </a:spcAft>
            <a:buClrTx/>
            <a:buFont typeface="Arial" panose="020B0604020202020204" pitchFamily="34" charset="0"/>
            <a:buChar char="•"/>
          </a:pPr>
          <a:r>
            <a:rPr lang="en-GB" sz="1800" kern="1200">
              <a:latin typeface="Arial" panose="020B0604020202020204"/>
              <a:ea typeface="+mn-ea"/>
              <a:cs typeface="+mn-cs"/>
            </a:rPr>
            <a:t>Affected accounts emptied before fraud identified</a:t>
          </a:r>
        </a:p>
      </dgm:t>
    </dgm:pt>
    <dgm:pt modelId="{5F4114BA-A374-4D96-BE51-5995A78B4A54}" type="parTrans" cxnId="{0E3266E0-D17C-4FE5-B706-289624759AB9}">
      <dgm:prSet/>
      <dgm:spPr/>
      <dgm:t>
        <a:bodyPr/>
        <a:lstStyle/>
        <a:p>
          <a:endParaRPr lang="en-GB"/>
        </a:p>
      </dgm:t>
    </dgm:pt>
    <dgm:pt modelId="{18EB2260-09B0-44F6-99B1-E65F24AB69F9}" type="sibTrans" cxnId="{0E3266E0-D17C-4FE5-B706-289624759AB9}">
      <dgm:prSet/>
      <dgm:spPr/>
      <dgm:t>
        <a:bodyPr/>
        <a:lstStyle/>
        <a:p>
          <a:endParaRPr lang="en-GB"/>
        </a:p>
      </dgm:t>
    </dgm:pt>
    <dgm:pt modelId="{6D5AF29A-F58F-4E76-AA03-6291B86C2439}">
      <dgm:prSet phldrT="[Text]" custT="1"/>
      <dgm:spPr/>
      <dgm:t>
        <a:bodyPr/>
        <a:lstStyle/>
        <a:p>
          <a:r>
            <a:rPr lang="de-DE" altLang="de-DE" sz="1800" kern="1200">
              <a:latin typeface="Arial" panose="020B0604020202020204"/>
              <a:ea typeface="+mn-ea"/>
              <a:cs typeface="+mn-cs"/>
            </a:rPr>
            <a:t>Forged messages/changed bank details</a:t>
          </a:r>
          <a:endParaRPr lang="en-GB" sz="1800" kern="1200">
            <a:latin typeface="Arial" panose="020B0604020202020204"/>
            <a:ea typeface="+mn-ea"/>
            <a:cs typeface="+mn-cs"/>
          </a:endParaRPr>
        </a:p>
      </dgm:t>
    </dgm:pt>
    <dgm:pt modelId="{1FCF3601-513F-48F8-9678-59095297D1EA}" type="parTrans" cxnId="{00EFF04E-0446-4570-AE6B-446C10764A29}">
      <dgm:prSet/>
      <dgm:spPr/>
      <dgm:t>
        <a:bodyPr/>
        <a:lstStyle/>
        <a:p>
          <a:endParaRPr lang="en-GB"/>
        </a:p>
      </dgm:t>
    </dgm:pt>
    <dgm:pt modelId="{1F651911-DC71-4E67-AE0A-65529615F3BF}" type="sibTrans" cxnId="{00EFF04E-0446-4570-AE6B-446C10764A29}">
      <dgm:prSet/>
      <dgm:spPr/>
      <dgm:t>
        <a:bodyPr/>
        <a:lstStyle/>
        <a:p>
          <a:endParaRPr lang="en-GB"/>
        </a:p>
      </dgm:t>
    </dgm:pt>
    <dgm:pt modelId="{A1F0CC5A-446B-4E9F-B3D8-C776077AFC23}">
      <dgm:prSet phldrT="[Text]" custT="1"/>
      <dgm:spPr/>
      <dgm:t>
        <a:bodyPr/>
        <a:lstStyle/>
        <a:p>
          <a:r>
            <a:rPr lang="en-US" altLang="de-DE" sz="1800" kern="1200">
              <a:latin typeface="Arial" panose="020B0604020202020204"/>
              <a:ea typeface="+mn-ea"/>
              <a:cs typeface="+mn-cs"/>
            </a:rPr>
            <a:t>Payment for goods or services to the wrong bank account</a:t>
          </a:r>
          <a:endParaRPr lang="en-GB" sz="1800" kern="1200">
            <a:latin typeface="Arial" panose="020B0604020202020204"/>
            <a:ea typeface="+mn-ea"/>
            <a:cs typeface="+mn-cs"/>
          </a:endParaRPr>
        </a:p>
      </dgm:t>
    </dgm:pt>
    <dgm:pt modelId="{D461ADBB-B37B-45F2-99E0-CFF5F1EF5E23}" type="parTrans" cxnId="{78869CB7-0B30-4979-882B-78178F827F8C}">
      <dgm:prSet/>
      <dgm:spPr/>
      <dgm:t>
        <a:bodyPr/>
        <a:lstStyle/>
        <a:p>
          <a:endParaRPr lang="en-GB"/>
        </a:p>
      </dgm:t>
    </dgm:pt>
    <dgm:pt modelId="{ABD3AB31-DA33-4BD3-A79F-8CA8B8FD7BF0}" type="sibTrans" cxnId="{78869CB7-0B30-4979-882B-78178F827F8C}">
      <dgm:prSet/>
      <dgm:spPr/>
      <dgm:t>
        <a:bodyPr/>
        <a:lstStyle/>
        <a:p>
          <a:endParaRPr lang="en-GB"/>
        </a:p>
      </dgm:t>
    </dgm:pt>
    <dgm:pt modelId="{E7E40F4B-76E4-4D84-8165-DAF5A8E9B0E9}">
      <dgm:prSet phldrT="[Text]" custT="1"/>
      <dgm:spPr/>
      <dgm:t>
        <a:bodyPr/>
        <a:lstStyle/>
        <a:p>
          <a:pPr marL="171450" lvl="1" indent="-171450" algn="l" defTabSz="800100">
            <a:lnSpc>
              <a:spcPct val="90000"/>
            </a:lnSpc>
            <a:spcBef>
              <a:spcPct val="0"/>
            </a:spcBef>
            <a:spcAft>
              <a:spcPct val="15000"/>
            </a:spcAft>
            <a:buClrTx/>
            <a:buFont typeface="Arial" panose="020B0604020202020204" pitchFamily="34" charset="0"/>
            <a:buChar char="•"/>
          </a:pPr>
          <a:r>
            <a:rPr lang="en-GB" sz="1800" kern="1200">
              <a:latin typeface="Arial" panose="020B0604020202020204"/>
              <a:ea typeface="+mn-ea"/>
              <a:cs typeface="+mn-cs"/>
            </a:rPr>
            <a:t>Delivery</a:t>
          </a:r>
        </a:p>
      </dgm:t>
    </dgm:pt>
    <dgm:pt modelId="{1DEC4349-F387-4D9C-AE9E-4BD68D4A3FB0}" type="parTrans" cxnId="{51393D70-A2B9-4856-9557-5D0D3A49B408}">
      <dgm:prSet/>
      <dgm:spPr/>
      <dgm:t>
        <a:bodyPr/>
        <a:lstStyle/>
        <a:p>
          <a:endParaRPr lang="en-GB"/>
        </a:p>
      </dgm:t>
    </dgm:pt>
    <dgm:pt modelId="{28DAB121-F820-4C28-AE0F-87744C7496F7}" type="sibTrans" cxnId="{51393D70-A2B9-4856-9557-5D0D3A49B408}">
      <dgm:prSet/>
      <dgm:spPr/>
      <dgm:t>
        <a:bodyPr/>
        <a:lstStyle/>
        <a:p>
          <a:endParaRPr lang="en-GB"/>
        </a:p>
      </dgm:t>
    </dgm:pt>
    <dgm:pt modelId="{36A28EC7-5388-49C5-8C49-5AEE3330B8B6}">
      <dgm:prSet phldrT="[Text]" custT="1"/>
      <dgm:spPr/>
      <dgm:t>
        <a:bodyPr/>
        <a:lstStyle/>
        <a:p>
          <a:pPr marL="171450" lvl="1" indent="-171450" algn="l" defTabSz="800100">
            <a:lnSpc>
              <a:spcPct val="90000"/>
            </a:lnSpc>
            <a:spcBef>
              <a:spcPct val="0"/>
            </a:spcBef>
            <a:spcAft>
              <a:spcPct val="15000"/>
            </a:spcAft>
            <a:buClrTx/>
            <a:buFont typeface="Arial" panose="020B0604020202020204" pitchFamily="34" charset="0"/>
            <a:buChar char="•"/>
          </a:pPr>
          <a:r>
            <a:rPr lang="en-GB" sz="1800" kern="1200">
              <a:latin typeface="Arial" panose="020B0604020202020204"/>
              <a:ea typeface="+mn-ea"/>
              <a:cs typeface="+mn-cs"/>
            </a:rPr>
            <a:t>No payment</a:t>
          </a:r>
        </a:p>
      </dgm:t>
    </dgm:pt>
    <dgm:pt modelId="{D7C406D8-E964-4ABE-814C-6E3F8CD97ED5}" type="parTrans" cxnId="{BD207C35-CC82-4695-BDC5-5E028EBF1BC6}">
      <dgm:prSet/>
      <dgm:spPr/>
      <dgm:t>
        <a:bodyPr/>
        <a:lstStyle/>
        <a:p>
          <a:endParaRPr lang="en-GB"/>
        </a:p>
      </dgm:t>
    </dgm:pt>
    <dgm:pt modelId="{631BB9FF-01BF-4C1C-A808-77FF4A0EA903}" type="sibTrans" cxnId="{BD207C35-CC82-4695-BDC5-5E028EBF1BC6}">
      <dgm:prSet/>
      <dgm:spPr/>
      <dgm:t>
        <a:bodyPr/>
        <a:lstStyle/>
        <a:p>
          <a:endParaRPr lang="en-GB"/>
        </a:p>
      </dgm:t>
    </dgm:pt>
    <dgm:pt modelId="{5CA8CFB3-4E5A-4BC3-889B-A2A384A79EE3}">
      <dgm:prSet custT="1"/>
      <dgm:spPr/>
      <dgm:t>
        <a:bodyPr/>
        <a:lstStyle/>
        <a:p>
          <a:r>
            <a:rPr lang="en-GB" sz="1800" kern="1200">
              <a:latin typeface="Arial" panose="020B0604020202020204"/>
              <a:ea typeface="+mn-ea"/>
              <a:cs typeface="+mn-cs"/>
            </a:rPr>
            <a:t>Monetary theft – cash or fake vendors/invoices</a:t>
          </a:r>
        </a:p>
      </dgm:t>
    </dgm:pt>
    <dgm:pt modelId="{B119F39A-829D-4990-ACB1-E5F15843C0CD}" type="parTrans" cxnId="{94DD376F-83C1-4D7B-9CAE-7959DD0FD260}">
      <dgm:prSet/>
      <dgm:spPr/>
      <dgm:t>
        <a:bodyPr/>
        <a:lstStyle/>
        <a:p>
          <a:endParaRPr lang="en-GB"/>
        </a:p>
      </dgm:t>
    </dgm:pt>
    <dgm:pt modelId="{3BA3E527-5F2C-4B15-BC82-55FE0F965990}" type="sibTrans" cxnId="{94DD376F-83C1-4D7B-9CAE-7959DD0FD260}">
      <dgm:prSet/>
      <dgm:spPr/>
      <dgm:t>
        <a:bodyPr/>
        <a:lstStyle/>
        <a:p>
          <a:endParaRPr lang="en-GB"/>
        </a:p>
      </dgm:t>
    </dgm:pt>
    <dgm:pt modelId="{DEAF4971-E462-48B1-ACBB-C45A838EB4A5}">
      <dgm:prSet custT="1"/>
      <dgm:spPr/>
      <dgm:t>
        <a:bodyPr/>
        <a:lstStyle/>
        <a:p>
          <a:r>
            <a:rPr lang="en-GB" sz="1800" kern="1200">
              <a:latin typeface="Arial" panose="020B0604020202020204"/>
              <a:ea typeface="+mn-ea"/>
              <a:cs typeface="+mn-cs"/>
            </a:rPr>
            <a:t>Physical theft – taking inventory</a:t>
          </a:r>
        </a:p>
      </dgm:t>
    </dgm:pt>
    <dgm:pt modelId="{9D9FF430-D148-477D-9145-404DC2724368}" type="parTrans" cxnId="{808F09A8-198F-4020-8D82-66906D1CAAE9}">
      <dgm:prSet/>
      <dgm:spPr/>
      <dgm:t>
        <a:bodyPr/>
        <a:lstStyle/>
        <a:p>
          <a:endParaRPr lang="en-GB"/>
        </a:p>
      </dgm:t>
    </dgm:pt>
    <dgm:pt modelId="{1092B93E-1063-4254-8C5B-ADC49F171B85}" type="sibTrans" cxnId="{808F09A8-198F-4020-8D82-66906D1CAAE9}">
      <dgm:prSet/>
      <dgm:spPr/>
      <dgm:t>
        <a:bodyPr/>
        <a:lstStyle/>
        <a:p>
          <a:endParaRPr lang="en-GB"/>
        </a:p>
      </dgm:t>
    </dgm:pt>
    <dgm:pt modelId="{4A121FCF-A9C7-4C3D-9110-A2E029247CF6}">
      <dgm:prSet custT="1"/>
      <dgm:spPr/>
      <dgm:t>
        <a:bodyPr/>
        <a:lstStyle/>
        <a:p>
          <a:r>
            <a:rPr lang="en-GB" sz="1800" kern="1200">
              <a:latin typeface="Arial" panose="020B0604020202020204"/>
              <a:ea typeface="+mn-ea"/>
              <a:cs typeface="+mn-cs"/>
            </a:rPr>
            <a:t>Compensation fraud – paying benefits for fake situations</a:t>
          </a:r>
        </a:p>
      </dgm:t>
    </dgm:pt>
    <dgm:pt modelId="{6A495045-4693-49BF-BD35-D507E29D003C}" type="parTrans" cxnId="{31F47C61-1D39-4801-94D2-3A50C4E8ECF8}">
      <dgm:prSet/>
      <dgm:spPr/>
      <dgm:t>
        <a:bodyPr/>
        <a:lstStyle/>
        <a:p>
          <a:endParaRPr lang="en-GB"/>
        </a:p>
      </dgm:t>
    </dgm:pt>
    <dgm:pt modelId="{9AE85BBB-CDBD-4C63-B10C-F7318DB1B55F}" type="sibTrans" cxnId="{31F47C61-1D39-4801-94D2-3A50C4E8ECF8}">
      <dgm:prSet/>
      <dgm:spPr/>
      <dgm:t>
        <a:bodyPr/>
        <a:lstStyle/>
        <a:p>
          <a:endParaRPr lang="en-GB"/>
        </a:p>
      </dgm:t>
    </dgm:pt>
    <dgm:pt modelId="{E6BF600B-2094-485E-B76C-5724FAACE9CB}" type="pres">
      <dgm:prSet presAssocID="{2C2FED12-71C0-45D0-82BC-1E5DF34F8F2F}" presName="Name0" presStyleCnt="0">
        <dgm:presLayoutVars>
          <dgm:dir/>
          <dgm:animLvl val="lvl"/>
          <dgm:resizeHandles val="exact"/>
        </dgm:presLayoutVars>
      </dgm:prSet>
      <dgm:spPr/>
    </dgm:pt>
    <dgm:pt modelId="{1CD50A35-F708-458B-95B8-E1C452F2C9AF}" type="pres">
      <dgm:prSet presAssocID="{39170752-A1A8-4A2D-A5EB-5BCA9F544F84}" presName="composite" presStyleCnt="0"/>
      <dgm:spPr/>
    </dgm:pt>
    <dgm:pt modelId="{61F349F1-B8D1-42ED-9CFB-F8293EAF6F20}" type="pres">
      <dgm:prSet presAssocID="{39170752-A1A8-4A2D-A5EB-5BCA9F544F84}" presName="parTx" presStyleLbl="alignNode1" presStyleIdx="0" presStyleCnt="4">
        <dgm:presLayoutVars>
          <dgm:chMax val="0"/>
          <dgm:chPref val="0"/>
          <dgm:bulletEnabled val="1"/>
        </dgm:presLayoutVars>
      </dgm:prSet>
      <dgm:spPr/>
    </dgm:pt>
    <dgm:pt modelId="{5AE9AD60-1BF7-4780-B15D-43B2C30F4C18}" type="pres">
      <dgm:prSet presAssocID="{39170752-A1A8-4A2D-A5EB-5BCA9F544F84}" presName="desTx" presStyleLbl="alignAccFollowNode1" presStyleIdx="0" presStyleCnt="4" custLinFactNeighborX="166" custLinFactNeighborY="-2032">
        <dgm:presLayoutVars>
          <dgm:bulletEnabled val="1"/>
        </dgm:presLayoutVars>
      </dgm:prSet>
      <dgm:spPr/>
    </dgm:pt>
    <dgm:pt modelId="{97BE6D91-EB72-45DC-BB43-B4692DCC7065}" type="pres">
      <dgm:prSet presAssocID="{39681F5B-996C-4745-80C7-467F23647742}" presName="space" presStyleCnt="0"/>
      <dgm:spPr/>
    </dgm:pt>
    <dgm:pt modelId="{E381EBC4-8FA0-4112-ABE6-EC3FDE3E3192}" type="pres">
      <dgm:prSet presAssocID="{033A6A73-E1EB-4768-83B7-61842610ADBA}" presName="composite" presStyleCnt="0"/>
      <dgm:spPr/>
    </dgm:pt>
    <dgm:pt modelId="{16777C18-B8F0-44DF-8E47-7EC32F174359}" type="pres">
      <dgm:prSet presAssocID="{033A6A73-E1EB-4768-83B7-61842610ADBA}" presName="parTx" presStyleLbl="alignNode1" presStyleIdx="1" presStyleCnt="4">
        <dgm:presLayoutVars>
          <dgm:chMax val="0"/>
          <dgm:chPref val="0"/>
          <dgm:bulletEnabled val="1"/>
        </dgm:presLayoutVars>
      </dgm:prSet>
      <dgm:spPr/>
    </dgm:pt>
    <dgm:pt modelId="{2CFAFCBF-0F61-4E0F-802A-BA9D10D1EFF0}" type="pres">
      <dgm:prSet presAssocID="{033A6A73-E1EB-4768-83B7-61842610ADBA}" presName="desTx" presStyleLbl="alignAccFollowNode1" presStyleIdx="1" presStyleCnt="4">
        <dgm:presLayoutVars>
          <dgm:bulletEnabled val="1"/>
        </dgm:presLayoutVars>
      </dgm:prSet>
      <dgm:spPr/>
    </dgm:pt>
    <dgm:pt modelId="{16C03CE0-7D47-4799-B36D-C2B0A5616204}" type="pres">
      <dgm:prSet presAssocID="{72BBD5FD-0FC4-4FE8-A0CF-A72EE6A2CA8A}" presName="space" presStyleCnt="0"/>
      <dgm:spPr/>
    </dgm:pt>
    <dgm:pt modelId="{9CDC33D3-0C7E-45C5-B86F-D3C45268770D}" type="pres">
      <dgm:prSet presAssocID="{798E7DED-D27C-4F47-8C9B-7EB6CCFCD48C}" presName="composite" presStyleCnt="0"/>
      <dgm:spPr/>
    </dgm:pt>
    <dgm:pt modelId="{F7CC630F-C9B4-42F1-8AAC-37366B93B2C1}" type="pres">
      <dgm:prSet presAssocID="{798E7DED-D27C-4F47-8C9B-7EB6CCFCD48C}" presName="parTx" presStyleLbl="alignNode1" presStyleIdx="2" presStyleCnt="4">
        <dgm:presLayoutVars>
          <dgm:chMax val="0"/>
          <dgm:chPref val="0"/>
          <dgm:bulletEnabled val="1"/>
        </dgm:presLayoutVars>
      </dgm:prSet>
      <dgm:spPr/>
    </dgm:pt>
    <dgm:pt modelId="{D2602FBB-C0AE-4B5E-A2ED-9BA9C8F1A355}" type="pres">
      <dgm:prSet presAssocID="{798E7DED-D27C-4F47-8C9B-7EB6CCFCD48C}" presName="desTx" presStyleLbl="alignAccFollowNode1" presStyleIdx="2" presStyleCnt="4">
        <dgm:presLayoutVars>
          <dgm:bulletEnabled val="1"/>
        </dgm:presLayoutVars>
      </dgm:prSet>
      <dgm:spPr/>
    </dgm:pt>
    <dgm:pt modelId="{A2045FDB-1AFD-4D1E-9A91-9321B2A2C34A}" type="pres">
      <dgm:prSet presAssocID="{10919E54-C1F3-4AE2-8128-12EBA134AA7C}" presName="space" presStyleCnt="0"/>
      <dgm:spPr/>
    </dgm:pt>
    <dgm:pt modelId="{34ED274C-58D8-4542-A60E-5934CA1ECEEE}" type="pres">
      <dgm:prSet presAssocID="{3E552C1D-3133-454C-866C-AC0D482602DD}" presName="composite" presStyleCnt="0"/>
      <dgm:spPr/>
    </dgm:pt>
    <dgm:pt modelId="{FC76A8B4-0175-4EF6-9C2E-F964F1C73629}" type="pres">
      <dgm:prSet presAssocID="{3E552C1D-3133-454C-866C-AC0D482602DD}" presName="parTx" presStyleLbl="alignNode1" presStyleIdx="3" presStyleCnt="4">
        <dgm:presLayoutVars>
          <dgm:chMax val="0"/>
          <dgm:chPref val="0"/>
          <dgm:bulletEnabled val="1"/>
        </dgm:presLayoutVars>
      </dgm:prSet>
      <dgm:spPr/>
    </dgm:pt>
    <dgm:pt modelId="{B7E3629A-9BEA-4C37-9892-3FFCA3A25B24}" type="pres">
      <dgm:prSet presAssocID="{3E552C1D-3133-454C-866C-AC0D482602DD}" presName="desTx" presStyleLbl="alignAccFollowNode1" presStyleIdx="3" presStyleCnt="4">
        <dgm:presLayoutVars>
          <dgm:bulletEnabled val="1"/>
        </dgm:presLayoutVars>
      </dgm:prSet>
      <dgm:spPr/>
    </dgm:pt>
  </dgm:ptLst>
  <dgm:cxnLst>
    <dgm:cxn modelId="{6F30B702-1FD0-4244-8EAE-787265F2CF5E}" srcId="{798E7DED-D27C-4F47-8C9B-7EB6CCFCD48C}" destId="{4A395FB3-9B33-40D3-89CE-4D2B9DB4864E}" srcOrd="0" destOrd="0" parTransId="{66D0E395-4420-41A1-B188-B8539BC34857}" sibTransId="{79A15330-A072-4110-BCE3-F809C44299BA}"/>
    <dgm:cxn modelId="{268FE703-B893-4B47-9D5D-013B0262F717}" type="presOf" srcId="{2C2FED12-71C0-45D0-82BC-1E5DF34F8F2F}" destId="{E6BF600B-2094-485E-B76C-5724FAACE9CB}" srcOrd="0" destOrd="0" presId="urn:microsoft.com/office/officeart/2005/8/layout/hList1"/>
    <dgm:cxn modelId="{864C6110-377A-4D9F-9AE8-787CD8666C44}" srcId="{2C2FED12-71C0-45D0-82BC-1E5DF34F8F2F}" destId="{798E7DED-D27C-4F47-8C9B-7EB6CCFCD48C}" srcOrd="2" destOrd="0" parTransId="{AA74D1C4-675B-44A2-92DC-8F239389DED7}" sibTransId="{10919E54-C1F3-4AE2-8128-12EBA134AA7C}"/>
    <dgm:cxn modelId="{F9C5E61C-B6EB-434F-B387-B44D916E0061}" type="presOf" srcId="{DEAF4971-E462-48B1-ACBB-C45A838EB4A5}" destId="{5AE9AD60-1BF7-4780-B15D-43B2C30F4C18}" srcOrd="0" destOrd="1" presId="urn:microsoft.com/office/officeart/2005/8/layout/hList1"/>
    <dgm:cxn modelId="{47F6F61E-7CFC-417D-8F89-7A5A16484E17}" type="presOf" srcId="{A1F0CC5A-446B-4E9F-B3D8-C776077AFC23}" destId="{D2602FBB-C0AE-4B5E-A2ED-9BA9C8F1A355}" srcOrd="0" destOrd="2" presId="urn:microsoft.com/office/officeart/2005/8/layout/hList1"/>
    <dgm:cxn modelId="{1673EA20-E81E-42AF-B161-89F2F3E36059}" type="presOf" srcId="{EA09E125-7B8A-4A33-AE13-2B10983542C9}" destId="{2CFAFCBF-0F61-4E0F-802A-BA9D10D1EFF0}" srcOrd="0" destOrd="0" presId="urn:microsoft.com/office/officeart/2005/8/layout/hList1"/>
    <dgm:cxn modelId="{BD207C35-CC82-4695-BDC5-5E028EBF1BC6}" srcId="{3E552C1D-3133-454C-866C-AC0D482602DD}" destId="{36A28EC7-5388-49C5-8C49-5AEE3330B8B6}" srcOrd="2" destOrd="0" parTransId="{D7C406D8-E964-4ABE-814C-6E3F8CD97ED5}" sibTransId="{631BB9FF-01BF-4C1C-A808-77FF4A0EA903}"/>
    <dgm:cxn modelId="{17A2E73D-B7C3-48D5-8C3F-CE99D38692BC}" type="presOf" srcId="{39170752-A1A8-4A2D-A5EB-5BCA9F544F84}" destId="{61F349F1-B8D1-42ED-9CFB-F8293EAF6F20}" srcOrd="0" destOrd="0" presId="urn:microsoft.com/office/officeart/2005/8/layout/hList1"/>
    <dgm:cxn modelId="{31F47C61-1D39-4801-94D2-3A50C4E8ECF8}" srcId="{39170752-A1A8-4A2D-A5EB-5BCA9F544F84}" destId="{4A121FCF-A9C7-4C3D-9110-A2E029247CF6}" srcOrd="2" destOrd="0" parTransId="{6A495045-4693-49BF-BD35-D507E29D003C}" sibTransId="{9AE85BBB-CDBD-4C63-B10C-F7318DB1B55F}"/>
    <dgm:cxn modelId="{00EFF04E-0446-4570-AE6B-446C10764A29}" srcId="{798E7DED-D27C-4F47-8C9B-7EB6CCFCD48C}" destId="{6D5AF29A-F58F-4E76-AA03-6291B86C2439}" srcOrd="1" destOrd="0" parTransId="{1FCF3601-513F-48F8-9678-59095297D1EA}" sibTransId="{1F651911-DC71-4E67-AE0A-65529615F3BF}"/>
    <dgm:cxn modelId="{94DD376F-83C1-4D7B-9CAE-7959DD0FD260}" srcId="{39170752-A1A8-4A2D-A5EB-5BCA9F544F84}" destId="{5CA8CFB3-4E5A-4BC3-889B-A2A384A79EE3}" srcOrd="0" destOrd="0" parTransId="{B119F39A-829D-4990-ACB1-E5F15843C0CD}" sibTransId="{3BA3E527-5F2C-4B15-BC82-55FE0F965990}"/>
    <dgm:cxn modelId="{51393D70-A2B9-4856-9557-5D0D3A49B408}" srcId="{3E552C1D-3133-454C-866C-AC0D482602DD}" destId="{E7E40F4B-76E4-4D84-8165-DAF5A8E9B0E9}" srcOrd="1" destOrd="0" parTransId="{1DEC4349-F387-4D9C-AE9E-4BD68D4A3FB0}" sibTransId="{28DAB121-F820-4C28-AE0F-87744C7496F7}"/>
    <dgm:cxn modelId="{D50FA07E-EE66-417F-B507-6B99FAD2583C}" type="presOf" srcId="{E7E40F4B-76E4-4D84-8165-DAF5A8E9B0E9}" destId="{B7E3629A-9BEA-4C37-9892-3FFCA3A25B24}" srcOrd="0" destOrd="1" presId="urn:microsoft.com/office/officeart/2005/8/layout/hList1"/>
    <dgm:cxn modelId="{26C2487F-0AAC-4732-873E-58110E116FAC}" type="presOf" srcId="{4A121FCF-A9C7-4C3D-9110-A2E029247CF6}" destId="{5AE9AD60-1BF7-4780-B15D-43B2C30F4C18}" srcOrd="0" destOrd="2" presId="urn:microsoft.com/office/officeart/2005/8/layout/hList1"/>
    <dgm:cxn modelId="{927F878E-767F-43BD-B8D2-495C75A516D7}" srcId="{2C2FED12-71C0-45D0-82BC-1E5DF34F8F2F}" destId="{39170752-A1A8-4A2D-A5EB-5BCA9F544F84}" srcOrd="0" destOrd="0" parTransId="{6D6B4F78-C752-4935-931F-4FE5B2026504}" sibTransId="{39681F5B-996C-4745-80C7-467F23647742}"/>
    <dgm:cxn modelId="{844C2F94-F26D-4CC5-9B3A-6EC36B10E1A3}" type="presOf" srcId="{E927EDC1-842E-4493-9CD6-1196D88FD47F}" destId="{2CFAFCBF-0F61-4E0F-802A-BA9D10D1EFF0}" srcOrd="0" destOrd="1" presId="urn:microsoft.com/office/officeart/2005/8/layout/hList1"/>
    <dgm:cxn modelId="{B4559996-91E8-42FD-BD99-7794D69B5990}" srcId="{033A6A73-E1EB-4768-83B7-61842610ADBA}" destId="{EA09E125-7B8A-4A33-AE13-2B10983542C9}" srcOrd="0" destOrd="0" parTransId="{01C031F3-74A0-42EA-BE5E-6683AF940B36}" sibTransId="{0121BAE4-F1D7-4B29-84A4-68A46BA6C387}"/>
    <dgm:cxn modelId="{7FD7FB96-0D1D-46F8-8A81-3DC2C0D4E6D3}" srcId="{3E552C1D-3133-454C-866C-AC0D482602DD}" destId="{8A30C735-E98F-42EC-B3D0-C9B925BE6D76}" srcOrd="0" destOrd="0" parTransId="{34C088FD-58E0-446B-B81F-58D73271FECE}" sibTransId="{DE756398-1382-4AC4-856A-023E1DAE0781}"/>
    <dgm:cxn modelId="{655EB599-08F2-4405-A6A6-5AD3E97A513F}" type="presOf" srcId="{36A28EC7-5388-49C5-8C49-5AEE3330B8B6}" destId="{B7E3629A-9BEA-4C37-9892-3FFCA3A25B24}" srcOrd="0" destOrd="2" presId="urn:microsoft.com/office/officeart/2005/8/layout/hList1"/>
    <dgm:cxn modelId="{AF20EA99-83F5-4CCD-9B7B-DDE048052F5B}" srcId="{033A6A73-E1EB-4768-83B7-61842610ADBA}" destId="{771A333C-0B6B-47FC-AEC1-3095BD581522}" srcOrd="2" destOrd="0" parTransId="{F61037E8-9114-48E6-953F-D8E7BEFD0115}" sibTransId="{64FB3798-BEB6-4089-A319-735FD6E0107D}"/>
    <dgm:cxn modelId="{CBEC659A-A18F-4970-97C8-18D95516F76C}" srcId="{033A6A73-E1EB-4768-83B7-61842610ADBA}" destId="{E927EDC1-842E-4493-9CD6-1196D88FD47F}" srcOrd="1" destOrd="0" parTransId="{C02F5FE3-2E62-4FD8-9217-75915A703B44}" sibTransId="{B9F349FD-C7D0-45E0-BACB-CC0A84B43874}"/>
    <dgm:cxn modelId="{AFA23BA0-8AC8-49C9-A146-B83DD15CEBE0}" type="presOf" srcId="{8A30C735-E98F-42EC-B3D0-C9B925BE6D76}" destId="{B7E3629A-9BEA-4C37-9892-3FFCA3A25B24}" srcOrd="0" destOrd="0" presId="urn:microsoft.com/office/officeart/2005/8/layout/hList1"/>
    <dgm:cxn modelId="{808F09A8-198F-4020-8D82-66906D1CAAE9}" srcId="{39170752-A1A8-4A2D-A5EB-5BCA9F544F84}" destId="{DEAF4971-E462-48B1-ACBB-C45A838EB4A5}" srcOrd="1" destOrd="0" parTransId="{9D9FF430-D148-477D-9145-404DC2724368}" sibTransId="{1092B93E-1063-4254-8C5B-ADC49F171B85}"/>
    <dgm:cxn modelId="{679B6BB0-EF81-43FB-8271-FB5AB8445B37}" type="presOf" srcId="{4A395FB3-9B33-40D3-89CE-4D2B9DB4864E}" destId="{D2602FBB-C0AE-4B5E-A2ED-9BA9C8F1A355}" srcOrd="0" destOrd="0" presId="urn:microsoft.com/office/officeart/2005/8/layout/hList1"/>
    <dgm:cxn modelId="{D4E3A9B2-66C2-4CD9-9257-F79D1247D8F8}" type="presOf" srcId="{6D5AF29A-F58F-4E76-AA03-6291B86C2439}" destId="{D2602FBB-C0AE-4B5E-A2ED-9BA9C8F1A355}" srcOrd="0" destOrd="1" presId="urn:microsoft.com/office/officeart/2005/8/layout/hList1"/>
    <dgm:cxn modelId="{F48A33B4-C491-40D3-8D28-091DF6F2307F}" type="presOf" srcId="{722C6412-282C-4D4C-BFDA-8FE134278360}" destId="{2CFAFCBF-0F61-4E0F-802A-BA9D10D1EFF0}" srcOrd="0" destOrd="3" presId="urn:microsoft.com/office/officeart/2005/8/layout/hList1"/>
    <dgm:cxn modelId="{78869CB7-0B30-4979-882B-78178F827F8C}" srcId="{798E7DED-D27C-4F47-8C9B-7EB6CCFCD48C}" destId="{A1F0CC5A-446B-4E9F-B3D8-C776077AFC23}" srcOrd="2" destOrd="0" parTransId="{D461ADBB-B37B-45F2-99E0-CFF5F1EF5E23}" sibTransId="{ABD3AB31-DA33-4BD3-A79F-8CA8B8FD7BF0}"/>
    <dgm:cxn modelId="{BBB370BD-E3AD-4F35-AF8D-4F6F2F68AEDA}" srcId="{2C2FED12-71C0-45D0-82BC-1E5DF34F8F2F}" destId="{033A6A73-E1EB-4768-83B7-61842610ADBA}" srcOrd="1" destOrd="0" parTransId="{BCD2FC41-C69B-4D2B-8536-A7FC3696CB7F}" sibTransId="{72BBD5FD-0FC4-4FE8-A0CF-A72EE6A2CA8A}"/>
    <dgm:cxn modelId="{1DD37FC2-E0A9-47C2-ABDA-BD67ABB9FFBE}" type="presOf" srcId="{771A333C-0B6B-47FC-AEC1-3095BD581522}" destId="{2CFAFCBF-0F61-4E0F-802A-BA9D10D1EFF0}" srcOrd="0" destOrd="2" presId="urn:microsoft.com/office/officeart/2005/8/layout/hList1"/>
    <dgm:cxn modelId="{0E3266E0-D17C-4FE5-B706-289624759AB9}" srcId="{033A6A73-E1EB-4768-83B7-61842610ADBA}" destId="{722C6412-282C-4D4C-BFDA-8FE134278360}" srcOrd="3" destOrd="0" parTransId="{5F4114BA-A374-4D96-BE51-5995A78B4A54}" sibTransId="{18EB2260-09B0-44F6-99B1-E65F24AB69F9}"/>
    <dgm:cxn modelId="{42923EED-25DD-4BB7-AA5E-812C1B53DB7F}" type="presOf" srcId="{5CA8CFB3-4E5A-4BC3-889B-A2A384A79EE3}" destId="{5AE9AD60-1BF7-4780-B15D-43B2C30F4C18}" srcOrd="0" destOrd="0" presId="urn:microsoft.com/office/officeart/2005/8/layout/hList1"/>
    <dgm:cxn modelId="{A36E42F1-8013-4DD5-9BD9-8E0E0AC69F06}" srcId="{2C2FED12-71C0-45D0-82BC-1E5DF34F8F2F}" destId="{3E552C1D-3133-454C-866C-AC0D482602DD}" srcOrd="3" destOrd="0" parTransId="{EDAD8825-33DC-4B1E-9427-7D8E9ADAC5A9}" sibTransId="{1DB8B728-8A65-47AC-80B3-541027F23A4B}"/>
    <dgm:cxn modelId="{94F173F5-F6D2-4DC9-9AC4-8563FC3150E4}" type="presOf" srcId="{033A6A73-E1EB-4768-83B7-61842610ADBA}" destId="{16777C18-B8F0-44DF-8E47-7EC32F174359}" srcOrd="0" destOrd="0" presId="urn:microsoft.com/office/officeart/2005/8/layout/hList1"/>
    <dgm:cxn modelId="{35E69BF5-F63A-407F-ACF4-1ABE99BEBFA8}" type="presOf" srcId="{798E7DED-D27C-4F47-8C9B-7EB6CCFCD48C}" destId="{F7CC630F-C9B4-42F1-8AAC-37366B93B2C1}" srcOrd="0" destOrd="0" presId="urn:microsoft.com/office/officeart/2005/8/layout/hList1"/>
    <dgm:cxn modelId="{BF0F6EFA-D99E-425B-97F8-71B3807050E3}" type="presOf" srcId="{3E552C1D-3133-454C-866C-AC0D482602DD}" destId="{FC76A8B4-0175-4EF6-9C2E-F964F1C73629}" srcOrd="0" destOrd="0" presId="urn:microsoft.com/office/officeart/2005/8/layout/hList1"/>
    <dgm:cxn modelId="{E1729FD0-770C-40F9-BFF8-46AAE56505C5}" type="presParOf" srcId="{E6BF600B-2094-485E-B76C-5724FAACE9CB}" destId="{1CD50A35-F708-458B-95B8-E1C452F2C9AF}" srcOrd="0" destOrd="0" presId="urn:microsoft.com/office/officeart/2005/8/layout/hList1"/>
    <dgm:cxn modelId="{E08F09D4-A11C-400B-8A42-1B3ADBD89DFA}" type="presParOf" srcId="{1CD50A35-F708-458B-95B8-E1C452F2C9AF}" destId="{61F349F1-B8D1-42ED-9CFB-F8293EAF6F20}" srcOrd="0" destOrd="0" presId="urn:microsoft.com/office/officeart/2005/8/layout/hList1"/>
    <dgm:cxn modelId="{6792367F-F910-4A78-A2E8-7E000D4FBADE}" type="presParOf" srcId="{1CD50A35-F708-458B-95B8-E1C452F2C9AF}" destId="{5AE9AD60-1BF7-4780-B15D-43B2C30F4C18}" srcOrd="1" destOrd="0" presId="urn:microsoft.com/office/officeart/2005/8/layout/hList1"/>
    <dgm:cxn modelId="{4A16817C-F724-4C81-B3AE-3ACD48C67973}" type="presParOf" srcId="{E6BF600B-2094-485E-B76C-5724FAACE9CB}" destId="{97BE6D91-EB72-45DC-BB43-B4692DCC7065}" srcOrd="1" destOrd="0" presId="urn:microsoft.com/office/officeart/2005/8/layout/hList1"/>
    <dgm:cxn modelId="{DE604D7F-4880-435B-9325-3FECD7BA6980}" type="presParOf" srcId="{E6BF600B-2094-485E-B76C-5724FAACE9CB}" destId="{E381EBC4-8FA0-4112-ABE6-EC3FDE3E3192}" srcOrd="2" destOrd="0" presId="urn:microsoft.com/office/officeart/2005/8/layout/hList1"/>
    <dgm:cxn modelId="{29DCF89A-FD1B-4D06-8D3A-AAF33D60DFA1}" type="presParOf" srcId="{E381EBC4-8FA0-4112-ABE6-EC3FDE3E3192}" destId="{16777C18-B8F0-44DF-8E47-7EC32F174359}" srcOrd="0" destOrd="0" presId="urn:microsoft.com/office/officeart/2005/8/layout/hList1"/>
    <dgm:cxn modelId="{040D63AA-E4D3-4F90-BD98-805E260DA8CC}" type="presParOf" srcId="{E381EBC4-8FA0-4112-ABE6-EC3FDE3E3192}" destId="{2CFAFCBF-0F61-4E0F-802A-BA9D10D1EFF0}" srcOrd="1" destOrd="0" presId="urn:microsoft.com/office/officeart/2005/8/layout/hList1"/>
    <dgm:cxn modelId="{A447D0C5-A2A9-4824-80F4-D25BAB79621B}" type="presParOf" srcId="{E6BF600B-2094-485E-B76C-5724FAACE9CB}" destId="{16C03CE0-7D47-4799-B36D-C2B0A5616204}" srcOrd="3" destOrd="0" presId="urn:microsoft.com/office/officeart/2005/8/layout/hList1"/>
    <dgm:cxn modelId="{2D1B310F-0C37-471D-B98F-F405F3DCDA0E}" type="presParOf" srcId="{E6BF600B-2094-485E-B76C-5724FAACE9CB}" destId="{9CDC33D3-0C7E-45C5-B86F-D3C45268770D}" srcOrd="4" destOrd="0" presId="urn:microsoft.com/office/officeart/2005/8/layout/hList1"/>
    <dgm:cxn modelId="{9BDBDA64-2471-4F30-A9EC-892EF53EB8D5}" type="presParOf" srcId="{9CDC33D3-0C7E-45C5-B86F-D3C45268770D}" destId="{F7CC630F-C9B4-42F1-8AAC-37366B93B2C1}" srcOrd="0" destOrd="0" presId="urn:microsoft.com/office/officeart/2005/8/layout/hList1"/>
    <dgm:cxn modelId="{B2207FC5-9846-49E6-83EC-6440ED49CB48}" type="presParOf" srcId="{9CDC33D3-0C7E-45C5-B86F-D3C45268770D}" destId="{D2602FBB-C0AE-4B5E-A2ED-9BA9C8F1A355}" srcOrd="1" destOrd="0" presId="urn:microsoft.com/office/officeart/2005/8/layout/hList1"/>
    <dgm:cxn modelId="{14916993-A0B5-4C4F-9649-D703E7587C76}" type="presParOf" srcId="{E6BF600B-2094-485E-B76C-5724FAACE9CB}" destId="{A2045FDB-1AFD-4D1E-9A91-9321B2A2C34A}" srcOrd="5" destOrd="0" presId="urn:microsoft.com/office/officeart/2005/8/layout/hList1"/>
    <dgm:cxn modelId="{B9C7C3D4-7A8B-412F-9BD6-A2031F62DDD1}" type="presParOf" srcId="{E6BF600B-2094-485E-B76C-5724FAACE9CB}" destId="{34ED274C-58D8-4542-A60E-5934CA1ECEEE}" srcOrd="6" destOrd="0" presId="urn:microsoft.com/office/officeart/2005/8/layout/hList1"/>
    <dgm:cxn modelId="{1FDB36BE-4B5A-4070-8368-10BCEC74FE59}" type="presParOf" srcId="{34ED274C-58D8-4542-A60E-5934CA1ECEEE}" destId="{FC76A8B4-0175-4EF6-9C2E-F964F1C73629}" srcOrd="0" destOrd="0" presId="urn:microsoft.com/office/officeart/2005/8/layout/hList1"/>
    <dgm:cxn modelId="{3C185B5F-1FE6-496F-B11A-D09CE8E04C09}" type="presParOf" srcId="{34ED274C-58D8-4542-A60E-5934CA1ECEEE}" destId="{B7E3629A-9BEA-4C37-9892-3FFCA3A25B24}"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906C5DB-4B66-403C-A062-2C681A8F9719}"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1EE7476E-8B71-4FD2-AD96-E84D9390041E}">
      <dgm:prSet custT="1"/>
      <dgm:spPr>
        <a:solidFill>
          <a:srgbClr val="FF0000">
            <a:alpha val="90000"/>
          </a:srgbClr>
        </a:solidFill>
      </dgm:spPr>
      <dgm:t>
        <a:bodyPr/>
        <a:lstStyle/>
        <a:p>
          <a:pPr rtl="0"/>
          <a:endParaRPr lang="en-GB" sz="3000"/>
        </a:p>
      </dgm:t>
    </dgm:pt>
    <dgm:pt modelId="{4205E8A2-395B-4EEF-88DF-78FB401E199F}" type="parTrans" cxnId="{F1DAD5DB-A0AB-4069-8E0F-D6EF7780A670}">
      <dgm:prSet/>
      <dgm:spPr/>
      <dgm:t>
        <a:bodyPr/>
        <a:lstStyle/>
        <a:p>
          <a:endParaRPr lang="en-GB"/>
        </a:p>
      </dgm:t>
    </dgm:pt>
    <dgm:pt modelId="{894B0989-FDE4-4AC6-B102-15E3C6FAD22F}" type="sibTrans" cxnId="{F1DAD5DB-A0AB-4069-8E0F-D6EF7780A670}">
      <dgm:prSet/>
      <dgm:spPr/>
      <dgm:t>
        <a:bodyPr/>
        <a:lstStyle/>
        <a:p>
          <a:endParaRPr lang="en-GB"/>
        </a:p>
      </dgm:t>
    </dgm:pt>
    <dgm:pt modelId="{2F429EB6-2D21-42DA-8B47-453D25657854}">
      <dgm:prSet custT="1"/>
      <dgm:spPr>
        <a:solidFill>
          <a:srgbClr val="FF0000">
            <a:alpha val="90000"/>
          </a:srgbClr>
        </a:solidFill>
      </dgm:spPr>
      <dgm:t>
        <a:bodyPr/>
        <a:lstStyle/>
        <a:p>
          <a:pPr rtl="0"/>
          <a:r>
            <a:rPr lang="en-GB" sz="2000"/>
            <a:t>Excessive trust</a:t>
          </a:r>
        </a:p>
      </dgm:t>
    </dgm:pt>
    <dgm:pt modelId="{99B6B21B-7C21-40F4-AFFC-6A4D7103AE2A}" type="parTrans" cxnId="{797FCA62-0894-4787-AC3A-6462D98FC423}">
      <dgm:prSet/>
      <dgm:spPr/>
      <dgm:t>
        <a:bodyPr/>
        <a:lstStyle/>
        <a:p>
          <a:endParaRPr lang="en-GB"/>
        </a:p>
      </dgm:t>
    </dgm:pt>
    <dgm:pt modelId="{F4A9EFBA-D4B2-492D-905B-D73BE3C17EC0}" type="sibTrans" cxnId="{797FCA62-0894-4787-AC3A-6462D98FC423}">
      <dgm:prSet/>
      <dgm:spPr/>
      <dgm:t>
        <a:bodyPr/>
        <a:lstStyle/>
        <a:p>
          <a:endParaRPr lang="en-GB"/>
        </a:p>
      </dgm:t>
    </dgm:pt>
    <dgm:pt modelId="{C9938BE6-DFED-45D3-89CC-207CF0D258AB}">
      <dgm:prSet custT="1"/>
      <dgm:spPr>
        <a:solidFill>
          <a:srgbClr val="FF0000">
            <a:alpha val="90000"/>
          </a:srgbClr>
        </a:solidFill>
      </dgm:spPr>
      <dgm:t>
        <a:bodyPr/>
        <a:lstStyle/>
        <a:p>
          <a:pPr rtl="0"/>
          <a:endParaRPr lang="en-GB" sz="3000"/>
        </a:p>
      </dgm:t>
    </dgm:pt>
    <dgm:pt modelId="{6C68C04D-1DD3-4B15-A66C-4F5B52B56A52}" type="parTrans" cxnId="{75464CD5-F17C-4AD7-BD37-498EF6A549B8}">
      <dgm:prSet/>
      <dgm:spPr/>
      <dgm:t>
        <a:bodyPr/>
        <a:lstStyle/>
        <a:p>
          <a:endParaRPr lang="en-GB"/>
        </a:p>
      </dgm:t>
    </dgm:pt>
    <dgm:pt modelId="{CB7D8300-0695-4F48-91F4-1887D7F0A9A8}" type="sibTrans" cxnId="{75464CD5-F17C-4AD7-BD37-498EF6A549B8}">
      <dgm:prSet/>
      <dgm:spPr/>
      <dgm:t>
        <a:bodyPr/>
        <a:lstStyle/>
        <a:p>
          <a:endParaRPr lang="en-GB"/>
        </a:p>
      </dgm:t>
    </dgm:pt>
    <dgm:pt modelId="{66F9A9B9-29B7-4AA4-BEB4-ABD3A9F2549C}">
      <dgm:prSet/>
      <dgm:spPr>
        <a:solidFill>
          <a:srgbClr val="FF0000"/>
        </a:solidFill>
      </dgm:spPr>
      <dgm:t>
        <a:bodyPr/>
        <a:lstStyle/>
        <a:p>
          <a:pPr rtl="0"/>
          <a:r>
            <a:rPr lang="en-GB" b="1"/>
            <a:t>Myths?</a:t>
          </a:r>
          <a:endParaRPr lang="en-GB"/>
        </a:p>
      </dgm:t>
    </dgm:pt>
    <dgm:pt modelId="{D371AC21-045C-496E-86A4-E445A3BDCCA3}" type="parTrans" cxnId="{3770019C-73FD-4D7A-8510-45611A4D428C}">
      <dgm:prSet/>
      <dgm:spPr/>
      <dgm:t>
        <a:bodyPr/>
        <a:lstStyle/>
        <a:p>
          <a:endParaRPr lang="en-GB"/>
        </a:p>
      </dgm:t>
    </dgm:pt>
    <dgm:pt modelId="{3D2E43AE-635C-48D0-812D-19BA4B61540E}" type="sibTrans" cxnId="{3770019C-73FD-4D7A-8510-45611A4D428C}">
      <dgm:prSet/>
      <dgm:spPr/>
      <dgm:t>
        <a:bodyPr/>
        <a:lstStyle/>
        <a:p>
          <a:endParaRPr lang="en-GB"/>
        </a:p>
      </dgm:t>
    </dgm:pt>
    <dgm:pt modelId="{65B89B4E-11B9-4B6E-83C0-47B707F3E8E6}">
      <dgm:prSet custT="1"/>
      <dgm:spPr>
        <a:solidFill>
          <a:schemeClr val="tx1">
            <a:alpha val="90000"/>
          </a:schemeClr>
        </a:solidFill>
      </dgm:spPr>
      <dgm:t>
        <a:bodyPr/>
        <a:lstStyle/>
        <a:p>
          <a:pPr rtl="0"/>
          <a:r>
            <a:rPr lang="en-GB" sz="2000">
              <a:solidFill>
                <a:schemeClr val="bg1"/>
              </a:solidFill>
            </a:rPr>
            <a:t>Employees would not target their own company</a:t>
          </a:r>
        </a:p>
      </dgm:t>
    </dgm:pt>
    <dgm:pt modelId="{FF9355EA-8E69-44AB-98AF-44818A0480E8}" type="parTrans" cxnId="{A0701A8A-D15C-4C6D-A5EF-5EA4751D5E81}">
      <dgm:prSet/>
      <dgm:spPr/>
      <dgm:t>
        <a:bodyPr/>
        <a:lstStyle/>
        <a:p>
          <a:endParaRPr lang="en-GB"/>
        </a:p>
      </dgm:t>
    </dgm:pt>
    <dgm:pt modelId="{DC2B2C35-15F4-4C5E-9B74-34840C3DF088}" type="sibTrans" cxnId="{A0701A8A-D15C-4C6D-A5EF-5EA4751D5E81}">
      <dgm:prSet/>
      <dgm:spPr/>
      <dgm:t>
        <a:bodyPr/>
        <a:lstStyle/>
        <a:p>
          <a:endParaRPr lang="en-GB"/>
        </a:p>
      </dgm:t>
    </dgm:pt>
    <dgm:pt modelId="{4A26A1BB-8987-4EAD-8C6C-416DC84F2EAA}">
      <dgm:prSet custT="1"/>
      <dgm:spPr>
        <a:solidFill>
          <a:srgbClr val="FF0000">
            <a:alpha val="90000"/>
          </a:srgbClr>
        </a:solidFill>
      </dgm:spPr>
      <dgm:t>
        <a:bodyPr/>
        <a:lstStyle/>
        <a:p>
          <a:pPr rtl="0"/>
          <a:r>
            <a:rPr lang="en-GB" sz="2000"/>
            <a:t>Lack of “challenge”</a:t>
          </a:r>
        </a:p>
      </dgm:t>
    </dgm:pt>
    <dgm:pt modelId="{67E8559E-1089-4A0B-8624-E1AAA52E200C}" type="parTrans" cxnId="{5AA0ECEA-32A1-4A4C-BBC3-B395B493F26F}">
      <dgm:prSet/>
      <dgm:spPr/>
      <dgm:t>
        <a:bodyPr/>
        <a:lstStyle/>
        <a:p>
          <a:endParaRPr lang="en-GB"/>
        </a:p>
      </dgm:t>
    </dgm:pt>
    <dgm:pt modelId="{8F67AF3A-C037-4DF5-9E5D-4F1EC33545A3}" type="sibTrans" cxnId="{5AA0ECEA-32A1-4A4C-BBC3-B395B493F26F}">
      <dgm:prSet/>
      <dgm:spPr/>
      <dgm:t>
        <a:bodyPr/>
        <a:lstStyle/>
        <a:p>
          <a:endParaRPr lang="en-GB"/>
        </a:p>
      </dgm:t>
    </dgm:pt>
    <dgm:pt modelId="{D60D9D8E-BA07-4328-9CA8-A8D3751E78E6}">
      <dgm:prSet custT="1"/>
      <dgm:spPr>
        <a:solidFill>
          <a:schemeClr val="tx1">
            <a:alpha val="90000"/>
          </a:schemeClr>
        </a:solidFill>
      </dgm:spPr>
      <dgm:t>
        <a:bodyPr/>
        <a:lstStyle/>
        <a:p>
          <a:pPr rtl="0"/>
          <a:r>
            <a:rPr lang="en-GB" sz="2000">
              <a:solidFill>
                <a:schemeClr val="bg1"/>
              </a:solidFill>
            </a:rPr>
            <a:t>People who work in accounts do not commit fraud</a:t>
          </a:r>
        </a:p>
      </dgm:t>
    </dgm:pt>
    <dgm:pt modelId="{34195DBF-5C5C-4F18-B5FD-802DAC8EB67B}" type="parTrans" cxnId="{B0D9760D-B926-43E9-A506-1FF3DE6F9929}">
      <dgm:prSet/>
      <dgm:spPr/>
      <dgm:t>
        <a:bodyPr/>
        <a:lstStyle/>
        <a:p>
          <a:endParaRPr lang="en-GB"/>
        </a:p>
      </dgm:t>
    </dgm:pt>
    <dgm:pt modelId="{706EE1DE-2A15-4C76-B1F3-87E479F3B6E0}" type="sibTrans" cxnId="{B0D9760D-B926-43E9-A506-1FF3DE6F9929}">
      <dgm:prSet/>
      <dgm:spPr/>
      <dgm:t>
        <a:bodyPr/>
        <a:lstStyle/>
        <a:p>
          <a:endParaRPr lang="en-GB"/>
        </a:p>
      </dgm:t>
    </dgm:pt>
    <dgm:pt modelId="{3136B6FB-2FC3-4B3F-A331-16BA37367B9D}">
      <dgm:prSet custT="1"/>
      <dgm:spPr>
        <a:solidFill>
          <a:srgbClr val="FF0000">
            <a:alpha val="90000"/>
          </a:srgbClr>
        </a:solidFill>
      </dgm:spPr>
      <dgm:t>
        <a:bodyPr/>
        <a:lstStyle/>
        <a:p>
          <a:pPr rtl="0"/>
          <a:r>
            <a:rPr lang="en-GB" sz="2000"/>
            <a:t>Not possible to put in place all the controls required to prevent fraud</a:t>
          </a:r>
        </a:p>
      </dgm:t>
    </dgm:pt>
    <dgm:pt modelId="{BC93CC78-8BFE-4702-B873-8C5A6BBB75F6}" type="parTrans" cxnId="{BE631190-F891-4D11-BF26-9053B997747A}">
      <dgm:prSet/>
      <dgm:spPr/>
      <dgm:t>
        <a:bodyPr/>
        <a:lstStyle/>
        <a:p>
          <a:endParaRPr lang="en-GB"/>
        </a:p>
      </dgm:t>
    </dgm:pt>
    <dgm:pt modelId="{FA0D12D0-438D-468B-9D01-06DA1510F0DF}" type="sibTrans" cxnId="{BE631190-F891-4D11-BF26-9053B997747A}">
      <dgm:prSet/>
      <dgm:spPr/>
      <dgm:t>
        <a:bodyPr/>
        <a:lstStyle/>
        <a:p>
          <a:endParaRPr lang="en-GB"/>
        </a:p>
      </dgm:t>
    </dgm:pt>
    <dgm:pt modelId="{FBC4C799-412D-4F0B-AE30-A238B041C1A8}">
      <dgm:prSet custT="1"/>
      <dgm:spPr>
        <a:solidFill>
          <a:srgbClr val="FF0000">
            <a:alpha val="90000"/>
          </a:srgbClr>
        </a:solidFill>
      </dgm:spPr>
      <dgm:t>
        <a:bodyPr/>
        <a:lstStyle/>
        <a:p>
          <a:pPr rtl="0"/>
          <a:r>
            <a:rPr lang="en-GB" sz="2000"/>
            <a:t>Absence of oversight/ segregation of duties</a:t>
          </a:r>
        </a:p>
      </dgm:t>
    </dgm:pt>
    <dgm:pt modelId="{A2C6F3C3-57CB-4FC0-9751-2D38AD8ED475}" type="parTrans" cxnId="{6B962CB1-7860-4D16-9D52-D0F848A1E812}">
      <dgm:prSet/>
      <dgm:spPr/>
      <dgm:t>
        <a:bodyPr/>
        <a:lstStyle/>
        <a:p>
          <a:endParaRPr lang="en-GB"/>
        </a:p>
      </dgm:t>
    </dgm:pt>
    <dgm:pt modelId="{CACE8552-922F-463D-945A-14868D2624B3}" type="sibTrans" cxnId="{6B962CB1-7860-4D16-9D52-D0F848A1E812}">
      <dgm:prSet/>
      <dgm:spPr/>
      <dgm:t>
        <a:bodyPr/>
        <a:lstStyle/>
        <a:p>
          <a:endParaRPr lang="en-GB"/>
        </a:p>
      </dgm:t>
    </dgm:pt>
    <dgm:pt modelId="{BE8748FF-FF15-4597-B44D-0FDC66D5F8CE}">
      <dgm:prSet custT="1"/>
      <dgm:spPr>
        <a:solidFill>
          <a:schemeClr val="tx1">
            <a:alpha val="90000"/>
          </a:schemeClr>
        </a:solidFill>
      </dgm:spPr>
      <dgm:t>
        <a:bodyPr/>
        <a:lstStyle/>
        <a:p>
          <a:pPr rtl="0"/>
          <a:endParaRPr lang="en-GB" sz="2000">
            <a:solidFill>
              <a:schemeClr val="bg1"/>
            </a:solidFill>
          </a:endParaRPr>
        </a:p>
      </dgm:t>
    </dgm:pt>
    <dgm:pt modelId="{D85A7F8C-BB30-4BF9-88A3-C3B2F2FBF172}" type="parTrans" cxnId="{65CE53F3-AF06-4F9A-84D4-940CFC96267E}">
      <dgm:prSet/>
      <dgm:spPr/>
      <dgm:t>
        <a:bodyPr/>
        <a:lstStyle/>
        <a:p>
          <a:endParaRPr lang="en-GB"/>
        </a:p>
      </dgm:t>
    </dgm:pt>
    <dgm:pt modelId="{74BDB27D-ACBC-4B1B-81B7-1DE5720B1C49}" type="sibTrans" cxnId="{65CE53F3-AF06-4F9A-84D4-940CFC96267E}">
      <dgm:prSet/>
      <dgm:spPr/>
      <dgm:t>
        <a:bodyPr/>
        <a:lstStyle/>
        <a:p>
          <a:endParaRPr lang="en-GB"/>
        </a:p>
      </dgm:t>
    </dgm:pt>
    <dgm:pt modelId="{CC50EDED-E357-42F2-ACF7-A2A17B59EE29}">
      <dgm:prSet custT="1"/>
      <dgm:spPr>
        <a:solidFill>
          <a:schemeClr val="tx1">
            <a:alpha val="90000"/>
          </a:schemeClr>
        </a:solidFill>
      </dgm:spPr>
      <dgm:t>
        <a:bodyPr/>
        <a:lstStyle/>
        <a:p>
          <a:pPr rtl="0"/>
          <a:r>
            <a:rPr lang="en-GB" sz="2000">
              <a:solidFill>
                <a:schemeClr val="bg1"/>
              </a:solidFill>
            </a:rPr>
            <a:t>Reluctance to recognise/treat fraud as fraud</a:t>
          </a:r>
        </a:p>
      </dgm:t>
    </dgm:pt>
    <dgm:pt modelId="{D70F4E74-2D8D-4743-A51B-4CBCD888D951}" type="parTrans" cxnId="{10269DAA-0FDF-4329-A1B5-082F207862C7}">
      <dgm:prSet/>
      <dgm:spPr/>
      <dgm:t>
        <a:bodyPr/>
        <a:lstStyle/>
        <a:p>
          <a:endParaRPr lang="en-GB"/>
        </a:p>
      </dgm:t>
    </dgm:pt>
    <dgm:pt modelId="{75B6C61A-8F64-48C2-80D3-9775D5E30A1B}" type="sibTrans" cxnId="{10269DAA-0FDF-4329-A1B5-082F207862C7}">
      <dgm:prSet/>
      <dgm:spPr/>
      <dgm:t>
        <a:bodyPr/>
        <a:lstStyle/>
        <a:p>
          <a:endParaRPr lang="en-GB"/>
        </a:p>
      </dgm:t>
    </dgm:pt>
    <dgm:pt modelId="{4A69C0FC-078F-438D-B7BD-D689400D9120}">
      <dgm:prSet custT="1"/>
      <dgm:spPr>
        <a:solidFill>
          <a:schemeClr val="tx1">
            <a:alpha val="90000"/>
          </a:schemeClr>
        </a:solidFill>
      </dgm:spPr>
      <dgm:t>
        <a:bodyPr/>
        <a:lstStyle/>
        <a:p>
          <a:pPr rtl="0"/>
          <a:endParaRPr lang="en-GB" sz="2000">
            <a:solidFill>
              <a:schemeClr val="bg1"/>
            </a:solidFill>
          </a:endParaRPr>
        </a:p>
      </dgm:t>
    </dgm:pt>
    <dgm:pt modelId="{0FCEC7B9-CC05-40DF-B53C-1582C3D7987B}" type="parTrans" cxnId="{D5FCBFD7-BFD2-4BA2-AA7D-48C4672CD600}">
      <dgm:prSet/>
      <dgm:spPr/>
      <dgm:t>
        <a:bodyPr/>
        <a:lstStyle/>
        <a:p>
          <a:endParaRPr lang="en-GB"/>
        </a:p>
      </dgm:t>
    </dgm:pt>
    <dgm:pt modelId="{A0AEDFDA-8852-4CF0-951F-3349212641E3}" type="sibTrans" cxnId="{D5FCBFD7-BFD2-4BA2-AA7D-48C4672CD600}">
      <dgm:prSet/>
      <dgm:spPr/>
      <dgm:t>
        <a:bodyPr/>
        <a:lstStyle/>
        <a:p>
          <a:endParaRPr lang="en-GB"/>
        </a:p>
      </dgm:t>
    </dgm:pt>
    <dgm:pt modelId="{DB4AC782-77D5-4CD5-8E7A-A45A7B5AB53C}">
      <dgm:prSet/>
      <dgm:spPr>
        <a:solidFill>
          <a:schemeClr val="tx1">
            <a:lumMod val="95000"/>
            <a:lumOff val="5000"/>
          </a:schemeClr>
        </a:solidFill>
      </dgm:spPr>
      <dgm:t>
        <a:bodyPr/>
        <a:lstStyle/>
        <a:p>
          <a:pPr rtl="0"/>
          <a:r>
            <a:rPr lang="en-GB" b="1"/>
            <a:t>Themes</a:t>
          </a:r>
          <a:endParaRPr lang="en-GB"/>
        </a:p>
      </dgm:t>
    </dgm:pt>
    <dgm:pt modelId="{B49E5920-A9DE-420F-8D26-65CB4AF023AA}" type="sibTrans" cxnId="{6415241A-EE25-42F7-971C-33AB7120DF46}">
      <dgm:prSet/>
      <dgm:spPr/>
      <dgm:t>
        <a:bodyPr/>
        <a:lstStyle/>
        <a:p>
          <a:endParaRPr lang="en-GB"/>
        </a:p>
      </dgm:t>
    </dgm:pt>
    <dgm:pt modelId="{23EAADF7-96A3-4457-A755-C67B82C25B30}" type="parTrans" cxnId="{6415241A-EE25-42F7-971C-33AB7120DF46}">
      <dgm:prSet/>
      <dgm:spPr/>
      <dgm:t>
        <a:bodyPr/>
        <a:lstStyle/>
        <a:p>
          <a:endParaRPr lang="en-GB"/>
        </a:p>
      </dgm:t>
    </dgm:pt>
    <dgm:pt modelId="{8DF78EC2-06B4-44DC-9895-B0607BE3A848}" type="pres">
      <dgm:prSet presAssocID="{0906C5DB-4B66-403C-A062-2C681A8F9719}" presName="Name0" presStyleCnt="0">
        <dgm:presLayoutVars>
          <dgm:dir/>
          <dgm:animLvl val="lvl"/>
          <dgm:resizeHandles val="exact"/>
        </dgm:presLayoutVars>
      </dgm:prSet>
      <dgm:spPr/>
    </dgm:pt>
    <dgm:pt modelId="{9D633027-EADA-4302-9866-E094ABD00552}" type="pres">
      <dgm:prSet presAssocID="{DB4AC782-77D5-4CD5-8E7A-A45A7B5AB53C}" presName="linNode" presStyleCnt="0"/>
      <dgm:spPr/>
    </dgm:pt>
    <dgm:pt modelId="{C9660B16-3F4A-46E8-B96E-D970CAB197DC}" type="pres">
      <dgm:prSet presAssocID="{DB4AC782-77D5-4CD5-8E7A-A45A7B5AB53C}" presName="parentText" presStyleLbl="node1" presStyleIdx="0" presStyleCnt="2" custScaleY="113104" custLinFactNeighborX="716" custLinFactNeighborY="-1708">
        <dgm:presLayoutVars>
          <dgm:chMax val="1"/>
          <dgm:bulletEnabled val="1"/>
        </dgm:presLayoutVars>
      </dgm:prSet>
      <dgm:spPr/>
    </dgm:pt>
    <dgm:pt modelId="{75832BE9-3DBF-4279-9F99-F902D96F0E0D}" type="pres">
      <dgm:prSet presAssocID="{DB4AC782-77D5-4CD5-8E7A-A45A7B5AB53C}" presName="descendantText" presStyleLbl="alignAccFollowNode1" presStyleIdx="0" presStyleCnt="2" custScaleY="141286">
        <dgm:presLayoutVars>
          <dgm:bulletEnabled val="1"/>
        </dgm:presLayoutVars>
      </dgm:prSet>
      <dgm:spPr/>
    </dgm:pt>
    <dgm:pt modelId="{7480B1E9-2997-49C6-935D-EF117FC24B53}" type="pres">
      <dgm:prSet presAssocID="{B49E5920-A9DE-420F-8D26-65CB4AF023AA}" presName="sp" presStyleCnt="0"/>
      <dgm:spPr/>
    </dgm:pt>
    <dgm:pt modelId="{5B848F3D-E8A5-437A-8287-09FCAC89A31F}" type="pres">
      <dgm:prSet presAssocID="{66F9A9B9-29B7-4AA4-BEB4-ABD3A9F2549C}" presName="linNode" presStyleCnt="0"/>
      <dgm:spPr/>
    </dgm:pt>
    <dgm:pt modelId="{BA903128-695F-418F-BE92-D029E10480F7}" type="pres">
      <dgm:prSet presAssocID="{66F9A9B9-29B7-4AA4-BEB4-ABD3A9F2549C}" presName="parentText" presStyleLbl="node1" presStyleIdx="1" presStyleCnt="2" custScaleY="112251" custLinFactNeighborY="-5950">
        <dgm:presLayoutVars>
          <dgm:chMax val="1"/>
          <dgm:bulletEnabled val="1"/>
        </dgm:presLayoutVars>
      </dgm:prSet>
      <dgm:spPr/>
    </dgm:pt>
    <dgm:pt modelId="{685F0DF6-DA36-4091-AAF8-848D339FC6BE}" type="pres">
      <dgm:prSet presAssocID="{66F9A9B9-29B7-4AA4-BEB4-ABD3A9F2549C}" presName="descendantText" presStyleLbl="alignAccFollowNode1" presStyleIdx="1" presStyleCnt="2" custScaleY="134303" custLinFactNeighborX="634" custLinFactNeighborY="-6906">
        <dgm:presLayoutVars>
          <dgm:bulletEnabled val="1"/>
        </dgm:presLayoutVars>
      </dgm:prSet>
      <dgm:spPr/>
    </dgm:pt>
  </dgm:ptLst>
  <dgm:cxnLst>
    <dgm:cxn modelId="{A9830307-CB65-4B30-BBDD-C4262354622B}" type="presOf" srcId="{CC50EDED-E357-42F2-ACF7-A2A17B59EE29}" destId="{685F0DF6-DA36-4091-AAF8-848D339FC6BE}" srcOrd="0" destOrd="2" presId="urn:microsoft.com/office/officeart/2005/8/layout/vList5"/>
    <dgm:cxn modelId="{B0D9760D-B926-43E9-A506-1FF3DE6F9929}" srcId="{66F9A9B9-29B7-4AA4-BEB4-ABD3A9F2549C}" destId="{D60D9D8E-BA07-4328-9CA8-A8D3751E78E6}" srcOrd="4" destOrd="0" parTransId="{34195DBF-5C5C-4F18-B5FD-802DAC8EB67B}" sibTransId="{706EE1DE-2A15-4C76-B1F3-87E479F3B6E0}"/>
    <dgm:cxn modelId="{6415241A-EE25-42F7-971C-33AB7120DF46}" srcId="{0906C5DB-4B66-403C-A062-2C681A8F9719}" destId="{DB4AC782-77D5-4CD5-8E7A-A45A7B5AB53C}" srcOrd="0" destOrd="0" parTransId="{23EAADF7-96A3-4457-A755-C67B82C25B30}" sibTransId="{B49E5920-A9DE-420F-8D26-65CB4AF023AA}"/>
    <dgm:cxn modelId="{798F3821-EEB6-4E5D-A11F-100095AA6300}" type="presOf" srcId="{66F9A9B9-29B7-4AA4-BEB4-ABD3A9F2549C}" destId="{BA903128-695F-418F-BE92-D029E10480F7}" srcOrd="0" destOrd="0" presId="urn:microsoft.com/office/officeart/2005/8/layout/vList5"/>
    <dgm:cxn modelId="{8E398230-79B3-4984-B4A0-8F82A5D750FA}" type="presOf" srcId="{DB4AC782-77D5-4CD5-8E7A-A45A7B5AB53C}" destId="{C9660B16-3F4A-46E8-B96E-D970CAB197DC}" srcOrd="0" destOrd="0" presId="urn:microsoft.com/office/officeart/2005/8/layout/vList5"/>
    <dgm:cxn modelId="{2BA64B37-9AE4-45DC-ADC9-CAF64BE255C2}" type="presOf" srcId="{4A26A1BB-8987-4EAD-8C6C-416DC84F2EAA}" destId="{75832BE9-3DBF-4279-9F99-F902D96F0E0D}" srcOrd="0" destOrd="2" presId="urn:microsoft.com/office/officeart/2005/8/layout/vList5"/>
    <dgm:cxn modelId="{22B0FD61-32C2-4CCA-9EA5-2799268EC96D}" type="presOf" srcId="{65B89B4E-11B9-4B6E-83C0-47B707F3E8E6}" destId="{685F0DF6-DA36-4091-AAF8-848D339FC6BE}" srcOrd="0" destOrd="0" presId="urn:microsoft.com/office/officeart/2005/8/layout/vList5"/>
    <dgm:cxn modelId="{797FCA62-0894-4787-AC3A-6462D98FC423}" srcId="{DB4AC782-77D5-4CD5-8E7A-A45A7B5AB53C}" destId="{2F429EB6-2D21-42DA-8B47-453D25657854}" srcOrd="1" destOrd="0" parTransId="{99B6B21B-7C21-40F4-AFFC-6A4D7103AE2A}" sibTransId="{F4A9EFBA-D4B2-492D-905B-D73BE3C17EC0}"/>
    <dgm:cxn modelId="{86578571-F50F-4D6D-972A-563B6E67958F}" type="presOf" srcId="{3136B6FB-2FC3-4B3F-A331-16BA37367B9D}" destId="{75832BE9-3DBF-4279-9F99-F902D96F0E0D}" srcOrd="0" destOrd="3" presId="urn:microsoft.com/office/officeart/2005/8/layout/vList5"/>
    <dgm:cxn modelId="{FD13D054-D7E1-4D10-9A08-1E233982F7C7}" type="presOf" srcId="{BE8748FF-FF15-4597-B44D-0FDC66D5F8CE}" destId="{685F0DF6-DA36-4091-AAF8-848D339FC6BE}" srcOrd="0" destOrd="3" presId="urn:microsoft.com/office/officeart/2005/8/layout/vList5"/>
    <dgm:cxn modelId="{09B0BE80-8BEA-462A-B4AF-6515BE8D57CD}" type="presOf" srcId="{FBC4C799-412D-4F0B-AE30-A238B041C1A8}" destId="{75832BE9-3DBF-4279-9F99-F902D96F0E0D}" srcOrd="0" destOrd="4" presId="urn:microsoft.com/office/officeart/2005/8/layout/vList5"/>
    <dgm:cxn modelId="{A0701A8A-D15C-4C6D-A5EF-5EA4751D5E81}" srcId="{66F9A9B9-29B7-4AA4-BEB4-ABD3A9F2549C}" destId="{65B89B4E-11B9-4B6E-83C0-47B707F3E8E6}" srcOrd="0" destOrd="0" parTransId="{FF9355EA-8E69-44AB-98AF-44818A0480E8}" sibTransId="{DC2B2C35-15F4-4C5E-9B74-34840C3DF088}"/>
    <dgm:cxn modelId="{BE631190-F891-4D11-BF26-9053B997747A}" srcId="{DB4AC782-77D5-4CD5-8E7A-A45A7B5AB53C}" destId="{3136B6FB-2FC3-4B3F-A331-16BA37367B9D}" srcOrd="3" destOrd="0" parTransId="{BC93CC78-8BFE-4702-B873-8C5A6BBB75F6}" sibTransId="{FA0D12D0-438D-468B-9D01-06DA1510F0DF}"/>
    <dgm:cxn modelId="{3770019C-73FD-4D7A-8510-45611A4D428C}" srcId="{0906C5DB-4B66-403C-A062-2C681A8F9719}" destId="{66F9A9B9-29B7-4AA4-BEB4-ABD3A9F2549C}" srcOrd="1" destOrd="0" parTransId="{D371AC21-045C-496E-86A4-E445A3BDCCA3}" sibTransId="{3D2E43AE-635C-48D0-812D-19BA4B61540E}"/>
    <dgm:cxn modelId="{760952A3-96B0-4A89-8D88-508443D2DFC0}" type="presOf" srcId="{D60D9D8E-BA07-4328-9CA8-A8D3751E78E6}" destId="{685F0DF6-DA36-4091-AAF8-848D339FC6BE}" srcOrd="0" destOrd="4" presId="urn:microsoft.com/office/officeart/2005/8/layout/vList5"/>
    <dgm:cxn modelId="{AD8616A5-27D0-43B9-BB13-98434D8B7AD9}" type="presOf" srcId="{2F429EB6-2D21-42DA-8B47-453D25657854}" destId="{75832BE9-3DBF-4279-9F99-F902D96F0E0D}" srcOrd="0" destOrd="1" presId="urn:microsoft.com/office/officeart/2005/8/layout/vList5"/>
    <dgm:cxn modelId="{10269DAA-0FDF-4329-A1B5-082F207862C7}" srcId="{66F9A9B9-29B7-4AA4-BEB4-ABD3A9F2549C}" destId="{CC50EDED-E357-42F2-ACF7-A2A17B59EE29}" srcOrd="2" destOrd="0" parTransId="{D70F4E74-2D8D-4743-A51B-4CBCD888D951}" sibTransId="{75B6C61A-8F64-48C2-80D3-9775D5E30A1B}"/>
    <dgm:cxn modelId="{4DCE20B1-93E0-45EB-B3EB-D7AF993F9B44}" type="presOf" srcId="{1EE7476E-8B71-4FD2-AD96-E84D9390041E}" destId="{75832BE9-3DBF-4279-9F99-F902D96F0E0D}" srcOrd="0" destOrd="0" presId="urn:microsoft.com/office/officeart/2005/8/layout/vList5"/>
    <dgm:cxn modelId="{6B962CB1-7860-4D16-9D52-D0F848A1E812}" srcId="{DB4AC782-77D5-4CD5-8E7A-A45A7B5AB53C}" destId="{FBC4C799-412D-4F0B-AE30-A238B041C1A8}" srcOrd="4" destOrd="0" parTransId="{A2C6F3C3-57CB-4FC0-9751-2D38AD8ED475}" sibTransId="{CACE8552-922F-463D-945A-14868D2624B3}"/>
    <dgm:cxn modelId="{D3E23DBE-0861-4D33-A806-377A9E8B73BC}" type="presOf" srcId="{C9938BE6-DFED-45D3-89CC-207CF0D258AB}" destId="{75832BE9-3DBF-4279-9F99-F902D96F0E0D}" srcOrd="0" destOrd="5" presId="urn:microsoft.com/office/officeart/2005/8/layout/vList5"/>
    <dgm:cxn modelId="{DE14DEC3-2DC6-4619-9506-67054B79A62C}" type="presOf" srcId="{4A69C0FC-078F-438D-B7BD-D689400D9120}" destId="{685F0DF6-DA36-4091-AAF8-848D339FC6BE}" srcOrd="0" destOrd="1" presId="urn:microsoft.com/office/officeart/2005/8/layout/vList5"/>
    <dgm:cxn modelId="{75464CD5-F17C-4AD7-BD37-498EF6A549B8}" srcId="{DB4AC782-77D5-4CD5-8E7A-A45A7B5AB53C}" destId="{C9938BE6-DFED-45D3-89CC-207CF0D258AB}" srcOrd="5" destOrd="0" parTransId="{6C68C04D-1DD3-4B15-A66C-4F5B52B56A52}" sibTransId="{CB7D8300-0695-4F48-91F4-1887D7F0A9A8}"/>
    <dgm:cxn modelId="{D5FCBFD7-BFD2-4BA2-AA7D-48C4672CD600}" srcId="{66F9A9B9-29B7-4AA4-BEB4-ABD3A9F2549C}" destId="{4A69C0FC-078F-438D-B7BD-D689400D9120}" srcOrd="1" destOrd="0" parTransId="{0FCEC7B9-CC05-40DF-B53C-1582C3D7987B}" sibTransId="{A0AEDFDA-8852-4CF0-951F-3349212641E3}"/>
    <dgm:cxn modelId="{F1DAD5DB-A0AB-4069-8E0F-D6EF7780A670}" srcId="{DB4AC782-77D5-4CD5-8E7A-A45A7B5AB53C}" destId="{1EE7476E-8B71-4FD2-AD96-E84D9390041E}" srcOrd="0" destOrd="0" parTransId="{4205E8A2-395B-4EEF-88DF-78FB401E199F}" sibTransId="{894B0989-FDE4-4AC6-B102-15E3C6FAD22F}"/>
    <dgm:cxn modelId="{E87C21E6-0F04-44B2-B386-0CB9094E64E1}" type="presOf" srcId="{0906C5DB-4B66-403C-A062-2C681A8F9719}" destId="{8DF78EC2-06B4-44DC-9895-B0607BE3A848}" srcOrd="0" destOrd="0" presId="urn:microsoft.com/office/officeart/2005/8/layout/vList5"/>
    <dgm:cxn modelId="{5AA0ECEA-32A1-4A4C-BBC3-B395B493F26F}" srcId="{DB4AC782-77D5-4CD5-8E7A-A45A7B5AB53C}" destId="{4A26A1BB-8987-4EAD-8C6C-416DC84F2EAA}" srcOrd="2" destOrd="0" parTransId="{67E8559E-1089-4A0B-8624-E1AAA52E200C}" sibTransId="{8F67AF3A-C037-4DF5-9E5D-4F1EC33545A3}"/>
    <dgm:cxn modelId="{65CE53F3-AF06-4F9A-84D4-940CFC96267E}" srcId="{66F9A9B9-29B7-4AA4-BEB4-ABD3A9F2549C}" destId="{BE8748FF-FF15-4597-B44D-0FDC66D5F8CE}" srcOrd="3" destOrd="0" parTransId="{D85A7F8C-BB30-4BF9-88A3-C3B2F2FBF172}" sibTransId="{74BDB27D-ACBC-4B1B-81B7-1DE5720B1C49}"/>
    <dgm:cxn modelId="{3B4D0742-7CB8-424C-81E7-758B81A7F62F}" type="presParOf" srcId="{8DF78EC2-06B4-44DC-9895-B0607BE3A848}" destId="{9D633027-EADA-4302-9866-E094ABD00552}" srcOrd="0" destOrd="0" presId="urn:microsoft.com/office/officeart/2005/8/layout/vList5"/>
    <dgm:cxn modelId="{E69B32ED-CAC6-4974-A41A-0C7D56DCFDDE}" type="presParOf" srcId="{9D633027-EADA-4302-9866-E094ABD00552}" destId="{C9660B16-3F4A-46E8-B96E-D970CAB197DC}" srcOrd="0" destOrd="0" presId="urn:microsoft.com/office/officeart/2005/8/layout/vList5"/>
    <dgm:cxn modelId="{943300E5-BDE0-4747-BAF4-B7F1F6E1E307}" type="presParOf" srcId="{9D633027-EADA-4302-9866-E094ABD00552}" destId="{75832BE9-3DBF-4279-9F99-F902D96F0E0D}" srcOrd="1" destOrd="0" presId="urn:microsoft.com/office/officeart/2005/8/layout/vList5"/>
    <dgm:cxn modelId="{12A69A8D-9F9C-4114-9557-6AF9A46254D3}" type="presParOf" srcId="{8DF78EC2-06B4-44DC-9895-B0607BE3A848}" destId="{7480B1E9-2997-49C6-935D-EF117FC24B53}" srcOrd="1" destOrd="0" presId="urn:microsoft.com/office/officeart/2005/8/layout/vList5"/>
    <dgm:cxn modelId="{0DCAD21F-28A6-4D45-ACA4-A2DFCF4CDA20}" type="presParOf" srcId="{8DF78EC2-06B4-44DC-9895-B0607BE3A848}" destId="{5B848F3D-E8A5-437A-8287-09FCAC89A31F}" srcOrd="2" destOrd="0" presId="urn:microsoft.com/office/officeart/2005/8/layout/vList5"/>
    <dgm:cxn modelId="{C8F55520-B00F-4B40-90FC-F27B5E8108EE}" type="presParOf" srcId="{5B848F3D-E8A5-437A-8287-09FCAC89A31F}" destId="{BA903128-695F-418F-BE92-D029E10480F7}" srcOrd="0" destOrd="0" presId="urn:microsoft.com/office/officeart/2005/8/layout/vList5"/>
    <dgm:cxn modelId="{03B5FDAF-060B-4B1C-9DAD-BF8553EEC2D2}" type="presParOf" srcId="{5B848F3D-E8A5-437A-8287-09FCAC89A31F}" destId="{685F0DF6-DA36-4091-AAF8-848D339FC6BE}"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F349F1-B8D1-42ED-9CFB-F8293EAF6F20}">
      <dsp:nvSpPr>
        <dsp:cNvPr id="0" name=""/>
        <dsp:cNvSpPr/>
      </dsp:nvSpPr>
      <dsp:spPr>
        <a:xfrm>
          <a:off x="4223" y="587482"/>
          <a:ext cx="2539525" cy="996178"/>
        </a:xfrm>
        <a:prstGeom prst="rect">
          <a:avLst/>
        </a:prstGeom>
        <a:solidFill>
          <a:schemeClr val="accent2">
            <a:shade val="80000"/>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GB" sz="2800" kern="1200"/>
            <a:t>Employee Fraud </a:t>
          </a:r>
        </a:p>
      </dsp:txBody>
      <dsp:txXfrm>
        <a:off x="4223" y="587482"/>
        <a:ext cx="2539525" cy="996178"/>
      </dsp:txXfrm>
    </dsp:sp>
    <dsp:sp modelId="{5AE9AD60-1BF7-4780-B15D-43B2C30F4C18}">
      <dsp:nvSpPr>
        <dsp:cNvPr id="0" name=""/>
        <dsp:cNvSpPr/>
      </dsp:nvSpPr>
      <dsp:spPr>
        <a:xfrm>
          <a:off x="8439" y="1530455"/>
          <a:ext cx="2539525" cy="2618343"/>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GB" sz="1800" kern="1200">
              <a:latin typeface="Arial" panose="020B0604020202020204"/>
              <a:ea typeface="+mn-ea"/>
              <a:cs typeface="+mn-cs"/>
            </a:rPr>
            <a:t>Monetary theft – cash or fake vendors/invoices</a:t>
          </a:r>
        </a:p>
        <a:p>
          <a:pPr marL="171450" lvl="1" indent="-171450" algn="l" defTabSz="800100">
            <a:lnSpc>
              <a:spcPct val="90000"/>
            </a:lnSpc>
            <a:spcBef>
              <a:spcPct val="0"/>
            </a:spcBef>
            <a:spcAft>
              <a:spcPct val="15000"/>
            </a:spcAft>
            <a:buChar char="•"/>
          </a:pPr>
          <a:r>
            <a:rPr lang="en-GB" sz="1800" kern="1200">
              <a:latin typeface="Arial" panose="020B0604020202020204"/>
              <a:ea typeface="+mn-ea"/>
              <a:cs typeface="+mn-cs"/>
            </a:rPr>
            <a:t>Physical theft – taking inventory</a:t>
          </a:r>
        </a:p>
        <a:p>
          <a:pPr marL="171450" lvl="1" indent="-171450" algn="l" defTabSz="800100">
            <a:lnSpc>
              <a:spcPct val="90000"/>
            </a:lnSpc>
            <a:spcBef>
              <a:spcPct val="0"/>
            </a:spcBef>
            <a:spcAft>
              <a:spcPct val="15000"/>
            </a:spcAft>
            <a:buChar char="•"/>
          </a:pPr>
          <a:r>
            <a:rPr lang="en-GB" sz="1800" kern="1200">
              <a:latin typeface="Arial" panose="020B0604020202020204"/>
              <a:ea typeface="+mn-ea"/>
              <a:cs typeface="+mn-cs"/>
            </a:rPr>
            <a:t>Compensation fraud – paying benefits for fake situations</a:t>
          </a:r>
        </a:p>
      </dsp:txBody>
      <dsp:txXfrm>
        <a:off x="8439" y="1530455"/>
        <a:ext cx="2539525" cy="2618343"/>
      </dsp:txXfrm>
    </dsp:sp>
    <dsp:sp modelId="{16777C18-B8F0-44DF-8E47-7EC32F174359}">
      <dsp:nvSpPr>
        <dsp:cNvPr id="0" name=""/>
        <dsp:cNvSpPr/>
      </dsp:nvSpPr>
      <dsp:spPr>
        <a:xfrm>
          <a:off x="2899282" y="587482"/>
          <a:ext cx="2539525" cy="996178"/>
        </a:xfrm>
        <a:prstGeom prst="rect">
          <a:avLst/>
        </a:prstGeom>
        <a:solidFill>
          <a:schemeClr val="accent2">
            <a:shade val="80000"/>
            <a:hueOff val="-13255"/>
            <a:satOff val="2596"/>
            <a:lumOff val="5194"/>
            <a:alphaOff val="0"/>
          </a:schemeClr>
        </a:solidFill>
        <a:ln w="12700" cap="flat" cmpd="sng" algn="ctr">
          <a:solidFill>
            <a:schemeClr val="accent2">
              <a:shade val="80000"/>
              <a:hueOff val="-13255"/>
              <a:satOff val="2596"/>
              <a:lumOff val="519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GB" sz="2800" kern="1200"/>
            <a:t>Fake CEO</a:t>
          </a:r>
        </a:p>
      </dsp:txBody>
      <dsp:txXfrm>
        <a:off x="2899282" y="587482"/>
        <a:ext cx="2539525" cy="996178"/>
      </dsp:txXfrm>
    </dsp:sp>
    <dsp:sp modelId="{2CFAFCBF-0F61-4E0F-802A-BA9D10D1EFF0}">
      <dsp:nvSpPr>
        <dsp:cNvPr id="0" name=""/>
        <dsp:cNvSpPr/>
      </dsp:nvSpPr>
      <dsp:spPr>
        <a:xfrm>
          <a:off x="2899282" y="1583660"/>
          <a:ext cx="2539525" cy="2618343"/>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lrTx/>
            <a:buFont typeface="Arial" panose="020B0604020202020204" pitchFamily="34" charset="0"/>
            <a:buChar char="•"/>
          </a:pPr>
          <a:r>
            <a:rPr lang="en-GB" sz="1800" kern="1200">
              <a:latin typeface="Arial" panose="020B0604020202020204"/>
              <a:ea typeface="+mn-ea"/>
              <a:cs typeface="+mn-cs"/>
            </a:rPr>
            <a:t>Assumption of identity</a:t>
          </a:r>
        </a:p>
        <a:p>
          <a:pPr marL="171450" lvl="1" indent="-171450" algn="l" defTabSz="800100">
            <a:lnSpc>
              <a:spcPct val="90000"/>
            </a:lnSpc>
            <a:spcBef>
              <a:spcPct val="0"/>
            </a:spcBef>
            <a:spcAft>
              <a:spcPct val="15000"/>
            </a:spcAft>
            <a:buClrTx/>
            <a:buFont typeface="Arial" panose="020B0604020202020204" pitchFamily="34" charset="0"/>
            <a:buChar char="•"/>
          </a:pPr>
          <a:r>
            <a:rPr lang="en-GB" sz="1800" kern="1200">
              <a:latin typeface="Arial" panose="020B0604020202020204"/>
              <a:ea typeface="+mn-ea"/>
              <a:cs typeface="+mn-cs"/>
            </a:rPr>
            <a:t>Instructions (e.g. urgent transactions)</a:t>
          </a:r>
        </a:p>
        <a:p>
          <a:pPr marL="171450" lvl="1" indent="-171450" algn="l" defTabSz="800100">
            <a:lnSpc>
              <a:spcPct val="90000"/>
            </a:lnSpc>
            <a:spcBef>
              <a:spcPct val="0"/>
            </a:spcBef>
            <a:spcAft>
              <a:spcPct val="15000"/>
            </a:spcAft>
            <a:buClrTx/>
            <a:buFont typeface="Arial" panose="020B0604020202020204" pitchFamily="34" charset="0"/>
            <a:buChar char="•"/>
          </a:pPr>
          <a:r>
            <a:rPr lang="en-GB" sz="1800" kern="1200">
              <a:latin typeface="Arial" panose="020B0604020202020204"/>
              <a:ea typeface="+mn-ea"/>
              <a:cs typeface="+mn-cs"/>
            </a:rPr>
            <a:t>Insistency on secrecy</a:t>
          </a:r>
        </a:p>
        <a:p>
          <a:pPr marL="171450" lvl="1" indent="-171450" algn="l" defTabSz="800100">
            <a:lnSpc>
              <a:spcPct val="90000"/>
            </a:lnSpc>
            <a:spcBef>
              <a:spcPct val="0"/>
            </a:spcBef>
            <a:spcAft>
              <a:spcPct val="15000"/>
            </a:spcAft>
            <a:buClrTx/>
            <a:buFont typeface="Arial" panose="020B0604020202020204" pitchFamily="34" charset="0"/>
            <a:buChar char="•"/>
          </a:pPr>
          <a:r>
            <a:rPr lang="en-GB" sz="1800" kern="1200">
              <a:latin typeface="Arial" panose="020B0604020202020204"/>
              <a:ea typeface="+mn-ea"/>
              <a:cs typeface="+mn-cs"/>
            </a:rPr>
            <a:t>Affected accounts emptied before fraud identified</a:t>
          </a:r>
        </a:p>
      </dsp:txBody>
      <dsp:txXfrm>
        <a:off x="2899282" y="1583660"/>
        <a:ext cx="2539525" cy="2618343"/>
      </dsp:txXfrm>
    </dsp:sp>
    <dsp:sp modelId="{F7CC630F-C9B4-42F1-8AAC-37366B93B2C1}">
      <dsp:nvSpPr>
        <dsp:cNvPr id="0" name=""/>
        <dsp:cNvSpPr/>
      </dsp:nvSpPr>
      <dsp:spPr>
        <a:xfrm>
          <a:off x="5794341" y="587482"/>
          <a:ext cx="2539525" cy="996178"/>
        </a:xfrm>
        <a:prstGeom prst="rect">
          <a:avLst/>
        </a:prstGeom>
        <a:solidFill>
          <a:schemeClr val="accent2">
            <a:shade val="80000"/>
            <a:hueOff val="-26510"/>
            <a:satOff val="5192"/>
            <a:lumOff val="10389"/>
            <a:alphaOff val="0"/>
          </a:schemeClr>
        </a:solidFill>
        <a:ln w="12700" cap="flat" cmpd="sng" algn="ctr">
          <a:solidFill>
            <a:schemeClr val="accent2">
              <a:shade val="80000"/>
              <a:hueOff val="-26510"/>
              <a:satOff val="5192"/>
              <a:lumOff val="1038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GB" sz="2800" kern="1200"/>
            <a:t>Payment Diversion</a:t>
          </a:r>
        </a:p>
      </dsp:txBody>
      <dsp:txXfrm>
        <a:off x="5794341" y="587482"/>
        <a:ext cx="2539525" cy="996178"/>
      </dsp:txXfrm>
    </dsp:sp>
    <dsp:sp modelId="{D2602FBB-C0AE-4B5E-A2ED-9BA9C8F1A355}">
      <dsp:nvSpPr>
        <dsp:cNvPr id="0" name=""/>
        <dsp:cNvSpPr/>
      </dsp:nvSpPr>
      <dsp:spPr>
        <a:xfrm>
          <a:off x="5794341" y="1583660"/>
          <a:ext cx="2539525" cy="2618343"/>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GB" sz="1800" kern="1200">
              <a:latin typeface="Arial" panose="020B0604020202020204"/>
              <a:ea typeface="+mn-ea"/>
              <a:cs typeface="+mn-cs"/>
            </a:rPr>
            <a:t>Fraudster impersonates a business partner or supplier</a:t>
          </a:r>
        </a:p>
        <a:p>
          <a:pPr marL="171450" lvl="1" indent="-171450" algn="l" defTabSz="800100">
            <a:lnSpc>
              <a:spcPct val="90000"/>
            </a:lnSpc>
            <a:spcBef>
              <a:spcPct val="0"/>
            </a:spcBef>
            <a:spcAft>
              <a:spcPct val="15000"/>
            </a:spcAft>
            <a:buChar char="•"/>
          </a:pPr>
          <a:r>
            <a:rPr lang="de-DE" altLang="de-DE" sz="1800" kern="1200">
              <a:latin typeface="Arial" panose="020B0604020202020204"/>
              <a:ea typeface="+mn-ea"/>
              <a:cs typeface="+mn-cs"/>
            </a:rPr>
            <a:t>Forged messages/changed bank details</a:t>
          </a:r>
          <a:endParaRPr lang="en-GB" sz="1800" kern="1200">
            <a:latin typeface="Arial" panose="020B0604020202020204"/>
            <a:ea typeface="+mn-ea"/>
            <a:cs typeface="+mn-cs"/>
          </a:endParaRPr>
        </a:p>
        <a:p>
          <a:pPr marL="171450" lvl="1" indent="-171450" algn="l" defTabSz="800100">
            <a:lnSpc>
              <a:spcPct val="90000"/>
            </a:lnSpc>
            <a:spcBef>
              <a:spcPct val="0"/>
            </a:spcBef>
            <a:spcAft>
              <a:spcPct val="15000"/>
            </a:spcAft>
            <a:buChar char="•"/>
          </a:pPr>
          <a:r>
            <a:rPr lang="en-US" altLang="de-DE" sz="1800" kern="1200">
              <a:latin typeface="Arial" panose="020B0604020202020204"/>
              <a:ea typeface="+mn-ea"/>
              <a:cs typeface="+mn-cs"/>
            </a:rPr>
            <a:t>Payment for goods or services to the wrong bank account</a:t>
          </a:r>
          <a:endParaRPr lang="en-GB" sz="1800" kern="1200">
            <a:latin typeface="Arial" panose="020B0604020202020204"/>
            <a:ea typeface="+mn-ea"/>
            <a:cs typeface="+mn-cs"/>
          </a:endParaRPr>
        </a:p>
      </dsp:txBody>
      <dsp:txXfrm>
        <a:off x="5794341" y="1583660"/>
        <a:ext cx="2539525" cy="2618343"/>
      </dsp:txXfrm>
    </dsp:sp>
    <dsp:sp modelId="{FC76A8B4-0175-4EF6-9C2E-F964F1C73629}">
      <dsp:nvSpPr>
        <dsp:cNvPr id="0" name=""/>
        <dsp:cNvSpPr/>
      </dsp:nvSpPr>
      <dsp:spPr>
        <a:xfrm>
          <a:off x="8689400" y="587482"/>
          <a:ext cx="2539525" cy="996178"/>
        </a:xfrm>
        <a:prstGeom prst="rect">
          <a:avLst/>
        </a:prstGeom>
        <a:solidFill>
          <a:schemeClr val="accent2">
            <a:shade val="80000"/>
            <a:hueOff val="-39765"/>
            <a:satOff val="7788"/>
            <a:lumOff val="15583"/>
            <a:alphaOff val="0"/>
          </a:schemeClr>
        </a:solidFill>
        <a:ln w="12700" cap="flat" cmpd="sng" algn="ctr">
          <a:solidFill>
            <a:schemeClr val="accent2">
              <a:shade val="80000"/>
              <a:hueOff val="-39765"/>
              <a:satOff val="7788"/>
              <a:lumOff val="1558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GB" sz="2800" kern="1200"/>
            <a:t>Fake Identity</a:t>
          </a:r>
        </a:p>
      </dsp:txBody>
      <dsp:txXfrm>
        <a:off x="8689400" y="587482"/>
        <a:ext cx="2539525" cy="996178"/>
      </dsp:txXfrm>
    </dsp:sp>
    <dsp:sp modelId="{B7E3629A-9BEA-4C37-9892-3FFCA3A25B24}">
      <dsp:nvSpPr>
        <dsp:cNvPr id="0" name=""/>
        <dsp:cNvSpPr/>
      </dsp:nvSpPr>
      <dsp:spPr>
        <a:xfrm>
          <a:off x="8689400" y="1583660"/>
          <a:ext cx="2539525" cy="2618343"/>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lrTx/>
            <a:buFont typeface="Arial" panose="020B0604020202020204" pitchFamily="34" charset="0"/>
            <a:buChar char="•"/>
          </a:pPr>
          <a:r>
            <a:rPr lang="en-US" altLang="de-DE" sz="1800" kern="1200">
              <a:latin typeface="Arial" panose="020B0604020202020204"/>
              <a:ea typeface="+mn-ea"/>
              <a:cs typeface="+mn-cs"/>
            </a:rPr>
            <a:t>Person pretending to be a customer provides changed delivery address</a:t>
          </a:r>
          <a:endParaRPr lang="en-GB" sz="1800" kern="1200">
            <a:latin typeface="Arial" panose="020B0604020202020204"/>
            <a:ea typeface="+mn-ea"/>
            <a:cs typeface="+mn-cs"/>
          </a:endParaRPr>
        </a:p>
        <a:p>
          <a:pPr marL="171450" lvl="1" indent="-171450" algn="l" defTabSz="800100">
            <a:lnSpc>
              <a:spcPct val="90000"/>
            </a:lnSpc>
            <a:spcBef>
              <a:spcPct val="0"/>
            </a:spcBef>
            <a:spcAft>
              <a:spcPct val="15000"/>
            </a:spcAft>
            <a:buClrTx/>
            <a:buFont typeface="Arial" panose="020B0604020202020204" pitchFamily="34" charset="0"/>
            <a:buChar char="•"/>
          </a:pPr>
          <a:r>
            <a:rPr lang="en-GB" sz="1800" kern="1200">
              <a:latin typeface="Arial" panose="020B0604020202020204"/>
              <a:ea typeface="+mn-ea"/>
              <a:cs typeface="+mn-cs"/>
            </a:rPr>
            <a:t>Delivery</a:t>
          </a:r>
        </a:p>
        <a:p>
          <a:pPr marL="171450" lvl="1" indent="-171450" algn="l" defTabSz="800100">
            <a:lnSpc>
              <a:spcPct val="90000"/>
            </a:lnSpc>
            <a:spcBef>
              <a:spcPct val="0"/>
            </a:spcBef>
            <a:spcAft>
              <a:spcPct val="15000"/>
            </a:spcAft>
            <a:buClrTx/>
            <a:buFont typeface="Arial" panose="020B0604020202020204" pitchFamily="34" charset="0"/>
            <a:buChar char="•"/>
          </a:pPr>
          <a:r>
            <a:rPr lang="en-GB" sz="1800" kern="1200">
              <a:latin typeface="Arial" panose="020B0604020202020204"/>
              <a:ea typeface="+mn-ea"/>
              <a:cs typeface="+mn-cs"/>
            </a:rPr>
            <a:t>No payment</a:t>
          </a:r>
        </a:p>
      </dsp:txBody>
      <dsp:txXfrm>
        <a:off x="8689400" y="1583660"/>
        <a:ext cx="2539525" cy="26183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832BE9-3DBF-4279-9F99-F902D96F0E0D}">
      <dsp:nvSpPr>
        <dsp:cNvPr id="0" name=""/>
        <dsp:cNvSpPr/>
      </dsp:nvSpPr>
      <dsp:spPr>
        <a:xfrm rot="5400000">
          <a:off x="4412508" y="-1402974"/>
          <a:ext cx="2533211" cy="5341209"/>
        </a:xfrm>
        <a:prstGeom prst="round2SameRect">
          <a:avLst/>
        </a:prstGeom>
        <a:solidFill>
          <a:srgbClr val="FF0000">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333500" rtl="0">
            <a:lnSpc>
              <a:spcPct val="90000"/>
            </a:lnSpc>
            <a:spcBef>
              <a:spcPct val="0"/>
            </a:spcBef>
            <a:spcAft>
              <a:spcPct val="15000"/>
            </a:spcAft>
            <a:buChar char="•"/>
          </a:pPr>
          <a:endParaRPr lang="en-GB" sz="3000" kern="1200"/>
        </a:p>
        <a:p>
          <a:pPr marL="228600" lvl="1" indent="-228600" algn="l" defTabSz="889000" rtl="0">
            <a:lnSpc>
              <a:spcPct val="90000"/>
            </a:lnSpc>
            <a:spcBef>
              <a:spcPct val="0"/>
            </a:spcBef>
            <a:spcAft>
              <a:spcPct val="15000"/>
            </a:spcAft>
            <a:buChar char="•"/>
          </a:pPr>
          <a:r>
            <a:rPr lang="en-GB" sz="2000" kern="1200"/>
            <a:t>Excessive trust</a:t>
          </a:r>
        </a:p>
        <a:p>
          <a:pPr marL="228600" lvl="1" indent="-228600" algn="l" defTabSz="889000" rtl="0">
            <a:lnSpc>
              <a:spcPct val="90000"/>
            </a:lnSpc>
            <a:spcBef>
              <a:spcPct val="0"/>
            </a:spcBef>
            <a:spcAft>
              <a:spcPct val="15000"/>
            </a:spcAft>
            <a:buChar char="•"/>
          </a:pPr>
          <a:r>
            <a:rPr lang="en-GB" sz="2000" kern="1200"/>
            <a:t>Lack of “challenge”</a:t>
          </a:r>
        </a:p>
        <a:p>
          <a:pPr marL="228600" lvl="1" indent="-228600" algn="l" defTabSz="889000" rtl="0">
            <a:lnSpc>
              <a:spcPct val="90000"/>
            </a:lnSpc>
            <a:spcBef>
              <a:spcPct val="0"/>
            </a:spcBef>
            <a:spcAft>
              <a:spcPct val="15000"/>
            </a:spcAft>
            <a:buChar char="•"/>
          </a:pPr>
          <a:r>
            <a:rPr lang="en-GB" sz="2000" kern="1200"/>
            <a:t>Not possible to put in place all the controls required to prevent fraud</a:t>
          </a:r>
        </a:p>
        <a:p>
          <a:pPr marL="228600" lvl="1" indent="-228600" algn="l" defTabSz="889000" rtl="0">
            <a:lnSpc>
              <a:spcPct val="90000"/>
            </a:lnSpc>
            <a:spcBef>
              <a:spcPct val="0"/>
            </a:spcBef>
            <a:spcAft>
              <a:spcPct val="15000"/>
            </a:spcAft>
            <a:buChar char="•"/>
          </a:pPr>
          <a:r>
            <a:rPr lang="en-GB" sz="2000" kern="1200"/>
            <a:t>Absence of oversight/ segregation of duties</a:t>
          </a:r>
        </a:p>
        <a:p>
          <a:pPr marL="285750" lvl="1" indent="-285750" algn="l" defTabSz="1333500" rtl="0">
            <a:lnSpc>
              <a:spcPct val="90000"/>
            </a:lnSpc>
            <a:spcBef>
              <a:spcPct val="0"/>
            </a:spcBef>
            <a:spcAft>
              <a:spcPct val="15000"/>
            </a:spcAft>
            <a:buChar char="•"/>
          </a:pPr>
          <a:endParaRPr lang="en-GB" sz="3000" kern="1200"/>
        </a:p>
      </dsp:txBody>
      <dsp:txXfrm rot="-5400000">
        <a:off x="3008510" y="124685"/>
        <a:ext cx="5217548" cy="2285889"/>
      </dsp:txXfrm>
    </dsp:sp>
    <dsp:sp modelId="{C9660B16-3F4A-46E8-B96E-D970CAB197DC}">
      <dsp:nvSpPr>
        <dsp:cNvPr id="0" name=""/>
        <dsp:cNvSpPr/>
      </dsp:nvSpPr>
      <dsp:spPr>
        <a:xfrm>
          <a:off x="42322" y="0"/>
          <a:ext cx="3004430" cy="2534896"/>
        </a:xfrm>
        <a:prstGeom prst="roundRect">
          <a:avLst/>
        </a:prstGeom>
        <a:solidFill>
          <a:schemeClr val="tx1">
            <a:lumMod val="95000"/>
            <a:lumOff val="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93345" rIns="186690" bIns="93345" numCol="1" spcCol="1270" anchor="ctr" anchorCtr="0">
          <a:noAutofit/>
        </a:bodyPr>
        <a:lstStyle/>
        <a:p>
          <a:pPr marL="0" lvl="0" indent="0" algn="ctr" defTabSz="2178050" rtl="0">
            <a:lnSpc>
              <a:spcPct val="90000"/>
            </a:lnSpc>
            <a:spcBef>
              <a:spcPct val="0"/>
            </a:spcBef>
            <a:spcAft>
              <a:spcPct val="35000"/>
            </a:spcAft>
            <a:buNone/>
          </a:pPr>
          <a:r>
            <a:rPr lang="en-GB" sz="4900" b="1" kern="1200"/>
            <a:t>Themes</a:t>
          </a:r>
          <a:endParaRPr lang="en-GB" sz="4900" kern="1200"/>
        </a:p>
      </dsp:txBody>
      <dsp:txXfrm>
        <a:off x="166065" y="123743"/>
        <a:ext cx="2756944" cy="2287410"/>
      </dsp:txXfrm>
    </dsp:sp>
    <dsp:sp modelId="{685F0DF6-DA36-4091-AAF8-848D339FC6BE}">
      <dsp:nvSpPr>
        <dsp:cNvPr id="0" name=""/>
        <dsp:cNvSpPr/>
      </dsp:nvSpPr>
      <dsp:spPr>
        <a:xfrm rot="5400000">
          <a:off x="4479188" y="1110601"/>
          <a:ext cx="2408008" cy="5341209"/>
        </a:xfrm>
        <a:prstGeom prst="round2SameRect">
          <a:avLst/>
        </a:prstGeom>
        <a:solidFill>
          <a:schemeClr val="tx1">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rtl="0">
            <a:lnSpc>
              <a:spcPct val="90000"/>
            </a:lnSpc>
            <a:spcBef>
              <a:spcPct val="0"/>
            </a:spcBef>
            <a:spcAft>
              <a:spcPct val="15000"/>
            </a:spcAft>
            <a:buChar char="•"/>
          </a:pPr>
          <a:r>
            <a:rPr lang="en-GB" sz="2000" kern="1200">
              <a:solidFill>
                <a:schemeClr val="bg1"/>
              </a:solidFill>
            </a:rPr>
            <a:t>Employees would not target their own company</a:t>
          </a:r>
        </a:p>
        <a:p>
          <a:pPr marL="228600" lvl="1" indent="-228600" algn="l" defTabSz="889000" rtl="0">
            <a:lnSpc>
              <a:spcPct val="90000"/>
            </a:lnSpc>
            <a:spcBef>
              <a:spcPct val="0"/>
            </a:spcBef>
            <a:spcAft>
              <a:spcPct val="15000"/>
            </a:spcAft>
            <a:buChar char="•"/>
          </a:pPr>
          <a:endParaRPr lang="en-GB" sz="2000" kern="1200">
            <a:solidFill>
              <a:schemeClr val="bg1"/>
            </a:solidFill>
          </a:endParaRPr>
        </a:p>
        <a:p>
          <a:pPr marL="228600" lvl="1" indent="-228600" algn="l" defTabSz="889000" rtl="0">
            <a:lnSpc>
              <a:spcPct val="90000"/>
            </a:lnSpc>
            <a:spcBef>
              <a:spcPct val="0"/>
            </a:spcBef>
            <a:spcAft>
              <a:spcPct val="15000"/>
            </a:spcAft>
            <a:buChar char="•"/>
          </a:pPr>
          <a:r>
            <a:rPr lang="en-GB" sz="2000" kern="1200">
              <a:solidFill>
                <a:schemeClr val="bg1"/>
              </a:solidFill>
            </a:rPr>
            <a:t>Reluctance to recognise/treat fraud as fraud</a:t>
          </a:r>
        </a:p>
        <a:p>
          <a:pPr marL="228600" lvl="1" indent="-228600" algn="l" defTabSz="889000" rtl="0">
            <a:lnSpc>
              <a:spcPct val="90000"/>
            </a:lnSpc>
            <a:spcBef>
              <a:spcPct val="0"/>
            </a:spcBef>
            <a:spcAft>
              <a:spcPct val="15000"/>
            </a:spcAft>
            <a:buChar char="•"/>
          </a:pPr>
          <a:endParaRPr lang="en-GB" sz="2000" kern="1200">
            <a:solidFill>
              <a:schemeClr val="bg1"/>
            </a:solidFill>
          </a:endParaRPr>
        </a:p>
        <a:p>
          <a:pPr marL="228600" lvl="1" indent="-228600" algn="l" defTabSz="889000" rtl="0">
            <a:lnSpc>
              <a:spcPct val="90000"/>
            </a:lnSpc>
            <a:spcBef>
              <a:spcPct val="0"/>
            </a:spcBef>
            <a:spcAft>
              <a:spcPct val="15000"/>
            </a:spcAft>
            <a:buChar char="•"/>
          </a:pPr>
          <a:r>
            <a:rPr lang="en-GB" sz="2000" kern="1200">
              <a:solidFill>
                <a:schemeClr val="bg1"/>
              </a:solidFill>
            </a:rPr>
            <a:t>People who work in accounts do not commit fraud</a:t>
          </a:r>
        </a:p>
      </dsp:txBody>
      <dsp:txXfrm rot="-5400000">
        <a:off x="3012588" y="2694751"/>
        <a:ext cx="5223660" cy="2172910"/>
      </dsp:txXfrm>
    </dsp:sp>
    <dsp:sp modelId="{BA903128-695F-418F-BE92-D029E10480F7}">
      <dsp:nvSpPr>
        <dsp:cNvPr id="0" name=""/>
        <dsp:cNvSpPr/>
      </dsp:nvSpPr>
      <dsp:spPr>
        <a:xfrm>
          <a:off x="4079" y="2513787"/>
          <a:ext cx="3004430" cy="2515779"/>
        </a:xfrm>
        <a:prstGeom prst="round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93345" rIns="186690" bIns="93345" numCol="1" spcCol="1270" anchor="ctr" anchorCtr="0">
          <a:noAutofit/>
        </a:bodyPr>
        <a:lstStyle/>
        <a:p>
          <a:pPr marL="0" lvl="0" indent="0" algn="ctr" defTabSz="2178050" rtl="0">
            <a:lnSpc>
              <a:spcPct val="90000"/>
            </a:lnSpc>
            <a:spcBef>
              <a:spcPct val="0"/>
            </a:spcBef>
            <a:spcAft>
              <a:spcPct val="35000"/>
            </a:spcAft>
            <a:buNone/>
          </a:pPr>
          <a:r>
            <a:rPr lang="en-GB" sz="4900" b="1" kern="1200"/>
            <a:t>Myths?</a:t>
          </a:r>
          <a:endParaRPr lang="en-GB" sz="4900" kern="1200"/>
        </a:p>
      </dsp:txBody>
      <dsp:txXfrm>
        <a:off x="126889" y="2636597"/>
        <a:ext cx="2758810" cy="2270159"/>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3D3804-6D9A-469C-88C3-8627DEEACCEC}" type="datetimeFigureOut">
              <a:rPr lang="en-GB" smtClean="0"/>
              <a:t>10/10/2023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2CE0C8-C973-4C5E-8FA6-7E431A649478}" type="slidenum">
              <a:rPr lang="en-GB" smtClean="0"/>
              <a:t>‹#›</a:t>
            </a:fld>
            <a:endParaRPr lang="en-GB"/>
          </a:p>
        </p:txBody>
      </p:sp>
    </p:spTree>
    <p:extLst>
      <p:ext uri="{BB962C8B-B14F-4D97-AF65-F5344CB8AC3E}">
        <p14:creationId xmlns:p14="http://schemas.microsoft.com/office/powerpoint/2010/main" val="13194704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https://www.bdo.co.uk/en-gb/news/2022/more-than-a-third-of-uk-firms-report-fraud-increase-in-2021</a:t>
            </a:r>
          </a:p>
        </p:txBody>
      </p:sp>
      <p:sp>
        <p:nvSpPr>
          <p:cNvPr id="4" name="Slide Number Placeholder 3"/>
          <p:cNvSpPr>
            <a:spLocks noGrp="1"/>
          </p:cNvSpPr>
          <p:nvPr>
            <p:ph type="sldNum" sz="quarter" idx="5"/>
          </p:nvPr>
        </p:nvSpPr>
        <p:spPr/>
        <p:txBody>
          <a:bodyPr/>
          <a:lstStyle/>
          <a:p>
            <a:fld id="{892CE0C8-C973-4C5E-8FA6-7E431A649478}" type="slidenum">
              <a:rPr lang="en-GB" smtClean="0"/>
              <a:t>3</a:t>
            </a:fld>
            <a:endParaRPr lang="en-GB"/>
          </a:p>
        </p:txBody>
      </p:sp>
    </p:spTree>
    <p:extLst>
      <p:ext uri="{BB962C8B-B14F-4D97-AF65-F5344CB8AC3E}">
        <p14:creationId xmlns:p14="http://schemas.microsoft.com/office/powerpoint/2010/main" val="36910160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 total value of reported alleged fraud cases £100k or above heard in UK courts increased by </a:t>
            </a:r>
            <a:r>
              <a:rPr lang="en-US">
                <a:solidFill>
                  <a:schemeClr val="accent4"/>
                </a:solidFill>
              </a:rPr>
              <a:t>151% </a:t>
            </a:r>
            <a:r>
              <a:rPr lang="en-US"/>
              <a:t>from £444.7m in 2021 to </a:t>
            </a:r>
            <a:r>
              <a:rPr lang="en-US">
                <a:solidFill>
                  <a:schemeClr val="accent4"/>
                </a:solidFill>
              </a:rPr>
              <a:t>£1.12bn </a:t>
            </a:r>
            <a:r>
              <a:rPr lang="en-US"/>
              <a:t>in 2022, according to data released in KPMG UK’s latest Fraud Barometer. Volumes fell by 27% (219 in 2022)” </a:t>
            </a:r>
          </a:p>
          <a:p>
            <a:endParaRPr lang="en-GB"/>
          </a:p>
        </p:txBody>
      </p:sp>
      <p:sp>
        <p:nvSpPr>
          <p:cNvPr id="4" name="Slide Number Placeholder 3"/>
          <p:cNvSpPr>
            <a:spLocks noGrp="1"/>
          </p:cNvSpPr>
          <p:nvPr>
            <p:ph type="sldNum" sz="quarter" idx="5"/>
          </p:nvPr>
        </p:nvSpPr>
        <p:spPr/>
        <p:txBody>
          <a:bodyPr/>
          <a:lstStyle/>
          <a:p>
            <a:fld id="{892CE0C8-C973-4C5E-8FA6-7E431A649478}" type="slidenum">
              <a:rPr lang="en-GB" smtClean="0"/>
              <a:t>5</a:t>
            </a:fld>
            <a:endParaRPr lang="en-GB"/>
          </a:p>
        </p:txBody>
      </p:sp>
    </p:spTree>
    <p:extLst>
      <p:ext uri="{BB962C8B-B14F-4D97-AF65-F5344CB8AC3E}">
        <p14:creationId xmlns:p14="http://schemas.microsoft.com/office/powerpoint/2010/main" val="40610278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ongoing impacts of the pandemic and associated lockdowns have exacerbated the risk of being targeted by fraudsters, with many citing the shift to remote working as a driving factor. Of those surveyed, approximately nine in ten (89%) business owners and directors think their company is more exposed to fraud since 2020, while almost a quarter (23%) believe their exposure has “significantly” increased. The overwhelming majority (89%) said fraud risks at their business have increased as a direct result of home working. </a:t>
            </a:r>
          </a:p>
          <a:p>
            <a:endParaRPr lang="en-US"/>
          </a:p>
          <a:p>
            <a:r>
              <a:rPr lang="en-GB"/>
              <a:t>Most bizarre motives: Designer clothes, </a:t>
            </a:r>
            <a:r>
              <a:rPr lang="en-GB" err="1"/>
              <a:t>mallorcan</a:t>
            </a:r>
            <a:r>
              <a:rPr lang="en-GB"/>
              <a:t> villa, fine art, keeping a mistress happy, Keeping a spouse happy, luxury sport cars, plastic surgery</a:t>
            </a:r>
          </a:p>
          <a:p>
            <a:endParaRPr lang="en-GB"/>
          </a:p>
          <a:p>
            <a:r>
              <a:rPr lang="en-GB"/>
              <a:t>Most common motives: gambling, greed, financial pressures, status symbol/ showing off, fear of social decline</a:t>
            </a:r>
          </a:p>
          <a:p>
            <a:endParaRPr lang="en-GB"/>
          </a:p>
        </p:txBody>
      </p:sp>
      <p:sp>
        <p:nvSpPr>
          <p:cNvPr id="4" name="Slide Number Placeholder 3"/>
          <p:cNvSpPr>
            <a:spLocks noGrp="1"/>
          </p:cNvSpPr>
          <p:nvPr>
            <p:ph type="sldNum" sz="quarter" idx="5"/>
          </p:nvPr>
        </p:nvSpPr>
        <p:spPr/>
        <p:txBody>
          <a:bodyPr/>
          <a:lstStyle/>
          <a:p>
            <a:fld id="{892CE0C8-C973-4C5E-8FA6-7E431A649478}" type="slidenum">
              <a:rPr lang="en-GB" smtClean="0"/>
              <a:t>7</a:t>
            </a:fld>
            <a:endParaRPr lang="en-GB"/>
          </a:p>
        </p:txBody>
      </p:sp>
    </p:spTree>
    <p:extLst>
      <p:ext uri="{BB962C8B-B14F-4D97-AF65-F5344CB8AC3E}">
        <p14:creationId xmlns:p14="http://schemas.microsoft.com/office/powerpoint/2010/main" val="35654107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Some exclusions:</a:t>
            </a:r>
          </a:p>
          <a:p>
            <a:endParaRPr lang="en-GB"/>
          </a:p>
          <a:p>
            <a:pPr marL="342900" indent="-342900">
              <a:buFont typeface="Arial" panose="020B0604020202020204" pitchFamily="34" charset="0"/>
              <a:buChar char="•"/>
            </a:pPr>
            <a:r>
              <a:rPr lang="en-US"/>
              <a:t>When the company is aware that an employee has already committed a fraud.</a:t>
            </a:r>
          </a:p>
          <a:p>
            <a:pPr marL="342900" indent="-342900">
              <a:buFont typeface="Arial" panose="020B0604020202020204" pitchFamily="34" charset="0"/>
              <a:buChar char="•"/>
            </a:pPr>
            <a:r>
              <a:rPr lang="en-US"/>
              <a:t>Indirect losses: loss of profit, interest, fines, taxes, ransom, business interruption, trading losses, etc.</a:t>
            </a:r>
          </a:p>
          <a:p>
            <a:pPr marL="342900" indent="-342900">
              <a:buFont typeface="Arial" panose="020B0604020202020204" pitchFamily="34" charset="0"/>
              <a:buChar char="•"/>
            </a:pPr>
            <a:r>
              <a:rPr lang="en-US"/>
              <a:t>Board of Directors, CEO, authorized representative, Fraud caused by persons with &gt;15% stake</a:t>
            </a:r>
          </a:p>
          <a:p>
            <a:pPr marL="342900" indent="-342900">
              <a:buFont typeface="Arial" panose="020B0604020202020204" pitchFamily="34" charset="0"/>
              <a:buChar char="•"/>
            </a:pPr>
            <a:r>
              <a:rPr lang="en-US"/>
              <a:t>Serial losses (or after discovery)</a:t>
            </a:r>
          </a:p>
          <a:p>
            <a:pPr marL="342900" indent="-342900">
              <a:buFont typeface="Arial" panose="020B0604020202020204" pitchFamily="34" charset="0"/>
              <a:buChar char="•"/>
            </a:pPr>
            <a:r>
              <a:rPr lang="en-US"/>
              <a:t>Fraud with violence</a:t>
            </a:r>
          </a:p>
          <a:p>
            <a:pPr marL="342900" indent="-342900">
              <a:buFont typeface="Arial" panose="020B0604020202020204" pitchFamily="34" charset="0"/>
              <a:buChar char="•"/>
            </a:pPr>
            <a:r>
              <a:rPr lang="en-US"/>
              <a:t>Inventory differences are excluded  </a:t>
            </a:r>
          </a:p>
          <a:p>
            <a:pPr marL="342900" indent="-342900">
              <a:buFont typeface="Arial" panose="020B0604020202020204" pitchFamily="34" charset="0"/>
              <a:buChar char="•"/>
            </a:pPr>
            <a:r>
              <a:rPr lang="en-US"/>
              <a:t>Fat fingers (accidents)</a:t>
            </a:r>
          </a:p>
          <a:p>
            <a:pPr marL="342900" indent="-342900">
              <a:buFont typeface="Arial" panose="020B0604020202020204" pitchFamily="34" charset="0"/>
              <a:buChar char="•"/>
            </a:pPr>
            <a:r>
              <a:rPr lang="en-US"/>
              <a:t>Credit card fraud</a:t>
            </a:r>
          </a:p>
          <a:p>
            <a:pPr marL="342900" indent="-342900">
              <a:buFont typeface="Arial" panose="020B0604020202020204" pitchFamily="34" charset="0"/>
              <a:buChar char="•"/>
            </a:pPr>
            <a:r>
              <a:rPr lang="en-US"/>
              <a:t>Terrorism, war, fire, sanctions, etc.</a:t>
            </a:r>
          </a:p>
          <a:p>
            <a:pPr marL="342900" indent="-342900">
              <a:buFont typeface="Arial" panose="020B0604020202020204" pitchFamily="34" charset="0"/>
              <a:buChar char="•"/>
            </a:pPr>
            <a:r>
              <a:rPr lang="en-US"/>
              <a:t>Trade credit risks</a:t>
            </a:r>
          </a:p>
          <a:p>
            <a:endParaRPr lang="en-GB"/>
          </a:p>
        </p:txBody>
      </p:sp>
      <p:sp>
        <p:nvSpPr>
          <p:cNvPr id="4" name="Slide Number Placeholder 3"/>
          <p:cNvSpPr>
            <a:spLocks noGrp="1"/>
          </p:cNvSpPr>
          <p:nvPr>
            <p:ph type="sldNum" sz="quarter" idx="5"/>
          </p:nvPr>
        </p:nvSpPr>
        <p:spPr/>
        <p:txBody>
          <a:bodyPr/>
          <a:lstStyle/>
          <a:p>
            <a:fld id="{892CE0C8-C973-4C5E-8FA6-7E431A649478}" type="slidenum">
              <a:rPr lang="en-GB" smtClean="0"/>
              <a:t>13</a:t>
            </a:fld>
            <a:endParaRPr lang="en-GB"/>
          </a:p>
        </p:txBody>
      </p:sp>
    </p:spTree>
    <p:extLst>
      <p:ext uri="{BB962C8B-B14F-4D97-AF65-F5344CB8AC3E}">
        <p14:creationId xmlns:p14="http://schemas.microsoft.com/office/powerpoint/2010/main" val="2062606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50000"/>
              </a:lnSpc>
              <a:buFont typeface="Wingdings" panose="05000000000000000000" pitchFamily="2" charset="2"/>
              <a:buChar char="ü"/>
            </a:pPr>
            <a:r>
              <a:rPr lang="en-US" sz="1200"/>
              <a:t>Profit from </a:t>
            </a:r>
            <a:r>
              <a:rPr lang="en-US" sz="1200" b="1"/>
              <a:t>unlimited retroactive cover </a:t>
            </a:r>
            <a:r>
              <a:rPr lang="en-US" sz="1200"/>
              <a:t>for losses incurred by your company before but discovered after the inception of cover.</a:t>
            </a:r>
            <a:endParaRPr lang="en-GB" sz="1200"/>
          </a:p>
          <a:p>
            <a:pPr marL="342900" lvl="0" indent="-342900">
              <a:lnSpc>
                <a:spcPct val="150000"/>
              </a:lnSpc>
              <a:buFont typeface="Wingdings" panose="05000000000000000000" pitchFamily="2" charset="2"/>
              <a:buChar char="ü"/>
            </a:pPr>
            <a:r>
              <a:rPr lang="en-US" sz="1200" b="1"/>
              <a:t>As a rule of thumb, all your employees are automatically included in our cover.</a:t>
            </a:r>
            <a:endParaRPr lang="en-GB" sz="1200" b="1"/>
          </a:p>
          <a:p>
            <a:pPr marL="342900" lvl="0" indent="-342900">
              <a:lnSpc>
                <a:spcPct val="150000"/>
              </a:lnSpc>
              <a:buFont typeface="Wingdings" panose="05000000000000000000" pitchFamily="2" charset="2"/>
              <a:buChar char="ü"/>
            </a:pPr>
            <a:r>
              <a:rPr lang="en-US" sz="1200" b="1"/>
              <a:t>New employees joining the company mid-year </a:t>
            </a:r>
            <a:r>
              <a:rPr lang="en-US" sz="1200"/>
              <a:t>have no effect on the premium rate for that year.</a:t>
            </a:r>
          </a:p>
          <a:p>
            <a:pPr marL="342900" indent="-342900">
              <a:lnSpc>
                <a:spcPct val="150000"/>
              </a:lnSpc>
              <a:buFont typeface="Wingdings" panose="05000000000000000000" pitchFamily="2" charset="2"/>
              <a:buChar char="ü"/>
            </a:pPr>
            <a:r>
              <a:rPr lang="en-US" sz="1200" b="1"/>
              <a:t>Cover also applies in the case of unidentified Insured Persons </a:t>
            </a:r>
            <a:endParaRPr lang="en-GB" sz="1200"/>
          </a:p>
          <a:p>
            <a:pPr marL="342900" lvl="0" indent="-342900">
              <a:lnSpc>
                <a:spcPct val="150000"/>
              </a:lnSpc>
              <a:buFont typeface="Wingdings" panose="05000000000000000000" pitchFamily="2" charset="2"/>
              <a:buChar char="ü"/>
            </a:pPr>
            <a:r>
              <a:rPr lang="en-US" sz="1200" b="1"/>
              <a:t>We cover you against losses due to disclosure of company and business secrets </a:t>
            </a:r>
            <a:r>
              <a:rPr lang="en-US" sz="1200"/>
              <a:t>by Insured Persons.</a:t>
            </a:r>
            <a:endParaRPr lang="en-GB" sz="1200" b="1"/>
          </a:p>
          <a:p>
            <a:pPr marL="342900" lvl="0" indent="-342900">
              <a:lnSpc>
                <a:spcPct val="150000"/>
              </a:lnSpc>
              <a:buFont typeface="Wingdings" panose="05000000000000000000" pitchFamily="2" charset="2"/>
              <a:buChar char="ü"/>
            </a:pPr>
            <a:r>
              <a:rPr lang="en-US" sz="1200" b="1"/>
              <a:t>We cover contractual penalties </a:t>
            </a:r>
            <a:r>
              <a:rPr lang="en-US" sz="1200"/>
              <a:t>triggered by an event of loss.</a:t>
            </a:r>
            <a:endParaRPr lang="en-GB" sz="1200"/>
          </a:p>
          <a:p>
            <a:pPr marL="342900" lvl="0" indent="-342900">
              <a:lnSpc>
                <a:spcPct val="150000"/>
              </a:lnSpc>
              <a:buFont typeface="Wingdings" panose="05000000000000000000" pitchFamily="2" charset="2"/>
              <a:buChar char="ü"/>
            </a:pPr>
            <a:r>
              <a:rPr lang="en-US" sz="1200" b="1"/>
              <a:t>We assume costs incurred to mitigate reputational damage </a:t>
            </a:r>
            <a:r>
              <a:rPr lang="en-US" sz="1200"/>
              <a:t>caused to your company.</a:t>
            </a:r>
            <a:endParaRPr lang="en-GB" sz="1200"/>
          </a:p>
          <a:p>
            <a:pPr marL="342900" lvl="0" indent="-342900">
              <a:lnSpc>
                <a:spcPct val="150000"/>
              </a:lnSpc>
              <a:buFont typeface="Wingdings" panose="05000000000000000000" pitchFamily="2" charset="2"/>
              <a:buChar char="ü"/>
            </a:pPr>
            <a:r>
              <a:rPr lang="en-US" sz="1200" b="1"/>
              <a:t>We assume legal costs and costs for the ascertainment of the loss incurred by you internally or externally </a:t>
            </a:r>
            <a:r>
              <a:rPr lang="en-US" sz="1200"/>
              <a:t>up to a maximum of 50 % of the Limit of Indemnity.</a:t>
            </a:r>
            <a:endParaRPr lang="en-GB" sz="1200"/>
          </a:p>
          <a:p>
            <a:pPr marL="342900" lvl="0" indent="-342900">
              <a:lnSpc>
                <a:spcPct val="150000"/>
              </a:lnSpc>
              <a:buFont typeface="Wingdings" panose="05000000000000000000" pitchFamily="2" charset="2"/>
              <a:buChar char="ü"/>
            </a:pPr>
            <a:r>
              <a:rPr lang="en-US" sz="1200" b="1"/>
              <a:t>You may receive a provisional indemnification of </a:t>
            </a:r>
            <a:r>
              <a:rPr lang="en-US" sz="1200"/>
              <a:t>up to 50 % of the claim.</a:t>
            </a:r>
            <a:endParaRPr lang="en-GB" sz="1200"/>
          </a:p>
          <a:p>
            <a:pPr marL="342900" lvl="0" indent="-342900">
              <a:lnSpc>
                <a:spcPct val="150000"/>
              </a:lnSpc>
              <a:buFont typeface="Wingdings" panose="05000000000000000000" pitchFamily="2" charset="2"/>
              <a:buChar char="ü"/>
            </a:pPr>
            <a:r>
              <a:rPr lang="en-US" sz="1200" b="1"/>
              <a:t>The Limit of Indemnity can be available up to three times. </a:t>
            </a:r>
            <a:endParaRPr lang="en-GB" sz="1200"/>
          </a:p>
          <a:p>
            <a:pPr marL="342900" lvl="0" indent="-342900">
              <a:lnSpc>
                <a:spcPct val="150000"/>
              </a:lnSpc>
              <a:buFont typeface="Wingdings" panose="05000000000000000000" pitchFamily="2" charset="2"/>
              <a:buChar char="ü"/>
            </a:pPr>
            <a:r>
              <a:rPr lang="en-US" sz="1200" b="1"/>
              <a:t>The period for notifying losses after expiry of policy is 36 months, </a:t>
            </a:r>
            <a:r>
              <a:rPr lang="en-US" sz="1200"/>
              <a:t>which can be extended to 48 or 60 months.</a:t>
            </a:r>
            <a:endParaRPr lang="en-GB" sz="1200"/>
          </a:p>
          <a:p>
            <a:endParaRPr lang="en-GB"/>
          </a:p>
          <a:p>
            <a:endParaRPr lang="en-GB"/>
          </a:p>
        </p:txBody>
      </p:sp>
      <p:sp>
        <p:nvSpPr>
          <p:cNvPr id="4" name="Slide Number Placeholder 3"/>
          <p:cNvSpPr>
            <a:spLocks noGrp="1"/>
          </p:cNvSpPr>
          <p:nvPr>
            <p:ph type="sldNum" sz="quarter" idx="5"/>
          </p:nvPr>
        </p:nvSpPr>
        <p:spPr/>
        <p:txBody>
          <a:bodyPr/>
          <a:lstStyle/>
          <a:p>
            <a:fld id="{892CE0C8-C973-4C5E-8FA6-7E431A649478}" type="slidenum">
              <a:rPr lang="en-GB" smtClean="0"/>
              <a:t>14</a:t>
            </a:fld>
            <a:endParaRPr lang="en-GB"/>
          </a:p>
        </p:txBody>
      </p:sp>
    </p:spTree>
    <p:extLst>
      <p:ext uri="{BB962C8B-B14F-4D97-AF65-F5344CB8AC3E}">
        <p14:creationId xmlns:p14="http://schemas.microsoft.com/office/powerpoint/2010/main" val="17460548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26" name="Oval 25">
            <a:extLst>
              <a:ext uri="{FF2B5EF4-FFF2-40B4-BE49-F238E27FC236}">
                <a16:creationId xmlns:a16="http://schemas.microsoft.com/office/drawing/2014/main" id="{41A1FB0F-1C5C-844C-8C46-D2BBE08905E5}"/>
              </a:ext>
            </a:extLst>
          </p:cNvPr>
          <p:cNvSpPr/>
          <p:nvPr userDrawn="1"/>
        </p:nvSpPr>
        <p:spPr>
          <a:xfrm>
            <a:off x="-1608483" y="-2220292"/>
            <a:ext cx="11298584" cy="1129858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8" name="Title 90">
            <a:extLst>
              <a:ext uri="{FF2B5EF4-FFF2-40B4-BE49-F238E27FC236}">
                <a16:creationId xmlns:a16="http://schemas.microsoft.com/office/drawing/2014/main" id="{2FB4C903-3243-CE41-ABFE-3F1D160EB1D8}"/>
              </a:ext>
            </a:extLst>
          </p:cNvPr>
          <p:cNvSpPr>
            <a:spLocks noGrp="1"/>
          </p:cNvSpPr>
          <p:nvPr>
            <p:ph type="title"/>
          </p:nvPr>
        </p:nvSpPr>
        <p:spPr>
          <a:xfrm>
            <a:off x="679893" y="2241419"/>
            <a:ext cx="7706319" cy="2398702"/>
          </a:xfrm>
          <a:prstGeom prst="rect">
            <a:avLst/>
          </a:prstGeom>
        </p:spPr>
        <p:txBody>
          <a:bodyPr anchor="b"/>
          <a:lstStyle>
            <a:lvl1pPr>
              <a:defRPr sz="5000">
                <a:solidFill>
                  <a:schemeClr val="bg1"/>
                </a:solidFill>
              </a:defRPr>
            </a:lvl1pPr>
          </a:lstStyle>
          <a:p>
            <a:r>
              <a:rPr lang="en-US"/>
              <a:t>Click to edit Master title style</a:t>
            </a:r>
          </a:p>
        </p:txBody>
      </p:sp>
      <p:cxnSp>
        <p:nvCxnSpPr>
          <p:cNvPr id="29" name="Straight Connector 28">
            <a:extLst>
              <a:ext uri="{FF2B5EF4-FFF2-40B4-BE49-F238E27FC236}">
                <a16:creationId xmlns:a16="http://schemas.microsoft.com/office/drawing/2014/main" id="{BDFEBF5A-F0CE-3244-8110-D6EC672148A4}"/>
              </a:ext>
            </a:extLst>
          </p:cNvPr>
          <p:cNvCxnSpPr/>
          <p:nvPr userDrawn="1"/>
        </p:nvCxnSpPr>
        <p:spPr>
          <a:xfrm>
            <a:off x="679893" y="6223000"/>
            <a:ext cx="10851707"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DACBDBAD-1B6A-A34F-9AC3-4B34C4508423}"/>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pic>
        <p:nvPicPr>
          <p:cNvPr id="31" name="Picture 30">
            <a:extLst>
              <a:ext uri="{FF2B5EF4-FFF2-40B4-BE49-F238E27FC236}">
                <a16:creationId xmlns:a16="http://schemas.microsoft.com/office/drawing/2014/main" id="{27195FE6-0812-E847-A286-C8ED0FE692B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32" name="Text Placeholder 92">
            <a:extLst>
              <a:ext uri="{FF2B5EF4-FFF2-40B4-BE49-F238E27FC236}">
                <a16:creationId xmlns:a16="http://schemas.microsoft.com/office/drawing/2014/main" id="{3CFA7CA3-BB6A-ED44-A18E-38F892C207BF}"/>
              </a:ext>
            </a:extLst>
          </p:cNvPr>
          <p:cNvSpPr>
            <a:spLocks noGrp="1"/>
          </p:cNvSpPr>
          <p:nvPr>
            <p:ph type="body" sz="quarter" idx="10" hasCustomPrompt="1"/>
          </p:nvPr>
        </p:nvSpPr>
        <p:spPr>
          <a:xfrm>
            <a:off x="657505" y="4838881"/>
            <a:ext cx="7706319" cy="972321"/>
          </a:xfrm>
          <a:prstGeom prst="rect">
            <a:avLst/>
          </a:prstGeom>
        </p:spPr>
        <p:txBody>
          <a:bodyPr anchor="t"/>
          <a:lstStyle>
            <a:lvl1pPr marL="0" indent="0">
              <a:buNone/>
              <a:defRPr sz="2333">
                <a:solidFill>
                  <a:schemeClr val="bg1"/>
                </a:solidFill>
              </a:defRPr>
            </a:lvl1pPr>
          </a:lstStyle>
          <a:p>
            <a:pPr lvl="0"/>
            <a:r>
              <a:rPr lang="en-US"/>
              <a:t>Insert content here</a:t>
            </a:r>
          </a:p>
        </p:txBody>
      </p:sp>
      <p:sp>
        <p:nvSpPr>
          <p:cNvPr id="34" name="Text Placeholder 92">
            <a:extLst>
              <a:ext uri="{FF2B5EF4-FFF2-40B4-BE49-F238E27FC236}">
                <a16:creationId xmlns:a16="http://schemas.microsoft.com/office/drawing/2014/main" id="{30F6319E-4FC3-3942-8AB7-545DD182B06C}"/>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bg1"/>
                </a:solidFill>
              </a:defRPr>
            </a:lvl1pPr>
          </a:lstStyle>
          <a:p>
            <a:pPr lvl="0"/>
            <a:r>
              <a:rPr lang="en-US"/>
              <a:t>Karen Eckstein </a:t>
            </a:r>
            <a:br>
              <a:rPr lang="en-US"/>
            </a:br>
            <a:r>
              <a:rPr lang="en-US"/>
              <a:t>LLB, CTA, Cert IRM</a:t>
            </a:r>
          </a:p>
        </p:txBody>
      </p:sp>
    </p:spTree>
    <p:extLst>
      <p:ext uri="{BB962C8B-B14F-4D97-AF65-F5344CB8AC3E}">
        <p14:creationId xmlns:p14="http://schemas.microsoft.com/office/powerpoint/2010/main" val="23218480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6"/>
        </a:solidFill>
        <a:effectLst/>
      </p:bgPr>
    </p:bg>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1E2653DA-51D7-9C4C-A4AD-5034D92E4FC5}"/>
              </a:ext>
            </a:extLst>
          </p:cNvPr>
          <p:cNvSpPr/>
          <p:nvPr userDrawn="1"/>
        </p:nvSpPr>
        <p:spPr>
          <a:xfrm>
            <a:off x="7655923" y="2667000"/>
            <a:ext cx="8382000" cy="8382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8" name="Oval 7">
            <a:extLst>
              <a:ext uri="{FF2B5EF4-FFF2-40B4-BE49-F238E27FC236}">
                <a16:creationId xmlns:a16="http://schemas.microsoft.com/office/drawing/2014/main" id="{5F4143CF-8F52-DC46-82AB-115E0AA0E093}"/>
              </a:ext>
            </a:extLst>
          </p:cNvPr>
          <p:cNvSpPr/>
          <p:nvPr userDrawn="1"/>
        </p:nvSpPr>
        <p:spPr>
          <a:xfrm>
            <a:off x="7776187" y="-1979326"/>
            <a:ext cx="3974726" cy="401617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cxnSp>
        <p:nvCxnSpPr>
          <p:cNvPr id="9" name="Straight Connector 8">
            <a:extLst>
              <a:ext uri="{FF2B5EF4-FFF2-40B4-BE49-F238E27FC236}">
                <a16:creationId xmlns:a16="http://schemas.microsoft.com/office/drawing/2014/main" id="{B1DBED92-EB31-964F-A5F4-B991539FD6E3}"/>
              </a:ext>
            </a:extLst>
          </p:cNvPr>
          <p:cNvCxnSpPr/>
          <p:nvPr userDrawn="1"/>
        </p:nvCxnSpPr>
        <p:spPr>
          <a:xfrm>
            <a:off x="679893" y="6223000"/>
            <a:ext cx="10851707"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887B2B88-C9E8-4847-A7D1-E594EB10BE7F}"/>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pic>
        <p:nvPicPr>
          <p:cNvPr id="11" name="Picture 10">
            <a:extLst>
              <a:ext uri="{FF2B5EF4-FFF2-40B4-BE49-F238E27FC236}">
                <a16:creationId xmlns:a16="http://schemas.microsoft.com/office/drawing/2014/main" id="{6B6B4DB9-56C1-D64E-85B5-82E6E7C30E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3"/>
          </a:xfrm>
          <a:prstGeom prst="rect">
            <a:avLst/>
          </a:prstGeom>
        </p:spPr>
      </p:pic>
      <p:sp>
        <p:nvSpPr>
          <p:cNvPr id="12" name="Title 90">
            <a:extLst>
              <a:ext uri="{FF2B5EF4-FFF2-40B4-BE49-F238E27FC236}">
                <a16:creationId xmlns:a16="http://schemas.microsoft.com/office/drawing/2014/main" id="{9E4808A5-7640-1D47-B6B1-B017F37D0229}"/>
              </a:ext>
            </a:extLst>
          </p:cNvPr>
          <p:cNvSpPr>
            <a:spLocks noGrp="1"/>
          </p:cNvSpPr>
          <p:nvPr>
            <p:ph type="title"/>
          </p:nvPr>
        </p:nvSpPr>
        <p:spPr>
          <a:xfrm>
            <a:off x="679893" y="2245048"/>
            <a:ext cx="7706319" cy="2398702"/>
          </a:xfrm>
          <a:prstGeom prst="rect">
            <a:avLst/>
          </a:prstGeom>
        </p:spPr>
        <p:txBody>
          <a:bodyPr anchor="b"/>
          <a:lstStyle>
            <a:lvl1pPr>
              <a:defRPr sz="5000">
                <a:solidFill>
                  <a:schemeClr val="tx1"/>
                </a:solidFill>
              </a:defRPr>
            </a:lvl1pPr>
          </a:lstStyle>
          <a:p>
            <a:r>
              <a:rPr lang="en-US"/>
              <a:t>Click to edit Master title style</a:t>
            </a:r>
          </a:p>
        </p:txBody>
      </p:sp>
      <p:sp>
        <p:nvSpPr>
          <p:cNvPr id="13" name="Text Placeholder 92">
            <a:extLst>
              <a:ext uri="{FF2B5EF4-FFF2-40B4-BE49-F238E27FC236}">
                <a16:creationId xmlns:a16="http://schemas.microsoft.com/office/drawing/2014/main" id="{9A770C54-6FBF-D84D-B7E7-C90F231B5D0A}"/>
              </a:ext>
            </a:extLst>
          </p:cNvPr>
          <p:cNvSpPr>
            <a:spLocks noGrp="1"/>
          </p:cNvSpPr>
          <p:nvPr>
            <p:ph type="body" sz="quarter" idx="10" hasCustomPrompt="1"/>
          </p:nvPr>
        </p:nvSpPr>
        <p:spPr>
          <a:xfrm>
            <a:off x="679893" y="4842510"/>
            <a:ext cx="6838507" cy="972321"/>
          </a:xfrm>
          <a:prstGeom prst="rect">
            <a:avLst/>
          </a:prstGeom>
        </p:spPr>
        <p:txBody>
          <a:bodyPr anchor="t"/>
          <a:lstStyle>
            <a:lvl1pPr marL="0" indent="0">
              <a:buNone/>
              <a:defRPr sz="2333">
                <a:solidFill>
                  <a:schemeClr val="tx1"/>
                </a:solidFill>
              </a:defRPr>
            </a:lvl1pPr>
          </a:lstStyle>
          <a:p>
            <a:pPr lvl="0"/>
            <a:r>
              <a:rPr lang="en-US"/>
              <a:t>Insert content here</a:t>
            </a:r>
          </a:p>
        </p:txBody>
      </p:sp>
      <p:sp>
        <p:nvSpPr>
          <p:cNvPr id="16" name="Text Placeholder 92">
            <a:extLst>
              <a:ext uri="{FF2B5EF4-FFF2-40B4-BE49-F238E27FC236}">
                <a16:creationId xmlns:a16="http://schemas.microsoft.com/office/drawing/2014/main" id="{55781240-4577-A24D-990B-874ED62E29E6}"/>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bg1"/>
                </a:solidFill>
              </a:defRPr>
            </a:lvl1pPr>
          </a:lstStyle>
          <a:p>
            <a:pPr lvl="0"/>
            <a:r>
              <a:rPr lang="en-US"/>
              <a:t>Karen Eckstein </a:t>
            </a:r>
            <a:br>
              <a:rPr lang="en-US"/>
            </a:br>
            <a:r>
              <a:rPr lang="en-US"/>
              <a:t>LLB, CTA, Cert IRM</a:t>
            </a:r>
          </a:p>
        </p:txBody>
      </p:sp>
    </p:spTree>
    <p:extLst>
      <p:ext uri="{BB962C8B-B14F-4D97-AF65-F5344CB8AC3E}">
        <p14:creationId xmlns:p14="http://schemas.microsoft.com/office/powerpoint/2010/main" val="620845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2"/>
        </a:solidFill>
        <a:effectLst/>
      </p:bgPr>
    </p:bg>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FFE449CE-B73E-764F-B853-B68474139188}"/>
              </a:ext>
            </a:extLst>
          </p:cNvPr>
          <p:cNvSpPr/>
          <p:nvPr userDrawn="1"/>
        </p:nvSpPr>
        <p:spPr>
          <a:xfrm>
            <a:off x="9795193" y="-1273359"/>
            <a:ext cx="4121463" cy="412146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8" name="Oval 7">
            <a:extLst>
              <a:ext uri="{FF2B5EF4-FFF2-40B4-BE49-F238E27FC236}">
                <a16:creationId xmlns:a16="http://schemas.microsoft.com/office/drawing/2014/main" id="{FA82B29D-6FCF-A94C-8908-AEE9FF8BE7E7}"/>
              </a:ext>
            </a:extLst>
          </p:cNvPr>
          <p:cNvSpPr/>
          <p:nvPr userDrawn="1"/>
        </p:nvSpPr>
        <p:spPr>
          <a:xfrm>
            <a:off x="7868124" y="3262765"/>
            <a:ext cx="5667532" cy="566753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cxnSp>
        <p:nvCxnSpPr>
          <p:cNvPr id="10" name="Straight Connector 9">
            <a:extLst>
              <a:ext uri="{FF2B5EF4-FFF2-40B4-BE49-F238E27FC236}">
                <a16:creationId xmlns:a16="http://schemas.microsoft.com/office/drawing/2014/main" id="{24741D01-5F92-9540-A74E-118CFDDBA3CF}"/>
              </a:ext>
            </a:extLst>
          </p:cNvPr>
          <p:cNvCxnSpPr/>
          <p:nvPr userDrawn="1"/>
        </p:nvCxnSpPr>
        <p:spPr>
          <a:xfrm>
            <a:off x="679893" y="6223000"/>
            <a:ext cx="10851707"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BD423366-1DF8-FB4D-AAE7-B71880A56A0F}"/>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pic>
        <p:nvPicPr>
          <p:cNvPr id="12" name="Picture 11">
            <a:extLst>
              <a:ext uri="{FF2B5EF4-FFF2-40B4-BE49-F238E27FC236}">
                <a16:creationId xmlns:a16="http://schemas.microsoft.com/office/drawing/2014/main" id="{D89A1365-B7C1-F543-80C2-5F44D689FAC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15" name="Title 90">
            <a:extLst>
              <a:ext uri="{FF2B5EF4-FFF2-40B4-BE49-F238E27FC236}">
                <a16:creationId xmlns:a16="http://schemas.microsoft.com/office/drawing/2014/main" id="{4036A9DD-5CAB-5F49-BAF2-F0F02EDAC2C0}"/>
              </a:ext>
            </a:extLst>
          </p:cNvPr>
          <p:cNvSpPr>
            <a:spLocks noGrp="1"/>
          </p:cNvSpPr>
          <p:nvPr>
            <p:ph type="title"/>
          </p:nvPr>
        </p:nvSpPr>
        <p:spPr>
          <a:xfrm>
            <a:off x="679893" y="2241419"/>
            <a:ext cx="7706319" cy="2398702"/>
          </a:xfrm>
          <a:prstGeom prst="rect">
            <a:avLst/>
          </a:prstGeom>
        </p:spPr>
        <p:txBody>
          <a:bodyPr anchor="b"/>
          <a:lstStyle>
            <a:lvl1pPr>
              <a:defRPr sz="5000">
                <a:solidFill>
                  <a:schemeClr val="bg1"/>
                </a:solidFill>
              </a:defRPr>
            </a:lvl1pPr>
          </a:lstStyle>
          <a:p>
            <a:r>
              <a:rPr lang="en-US"/>
              <a:t>Click to edit Master title style</a:t>
            </a:r>
          </a:p>
        </p:txBody>
      </p:sp>
      <p:sp>
        <p:nvSpPr>
          <p:cNvPr id="16" name="Text Placeholder 92">
            <a:extLst>
              <a:ext uri="{FF2B5EF4-FFF2-40B4-BE49-F238E27FC236}">
                <a16:creationId xmlns:a16="http://schemas.microsoft.com/office/drawing/2014/main" id="{7923F351-731D-7A40-BBB3-6DC0CA7ABD99}"/>
              </a:ext>
            </a:extLst>
          </p:cNvPr>
          <p:cNvSpPr>
            <a:spLocks noGrp="1"/>
          </p:cNvSpPr>
          <p:nvPr>
            <p:ph type="body" sz="quarter" idx="10" hasCustomPrompt="1"/>
          </p:nvPr>
        </p:nvSpPr>
        <p:spPr>
          <a:xfrm>
            <a:off x="657505" y="4838881"/>
            <a:ext cx="6898995" cy="972321"/>
          </a:xfrm>
          <a:prstGeom prst="rect">
            <a:avLst/>
          </a:prstGeom>
        </p:spPr>
        <p:txBody>
          <a:bodyPr anchor="t"/>
          <a:lstStyle>
            <a:lvl1pPr marL="0" indent="0">
              <a:buNone/>
              <a:defRPr sz="2333">
                <a:solidFill>
                  <a:schemeClr val="bg1"/>
                </a:solidFill>
              </a:defRPr>
            </a:lvl1pPr>
          </a:lstStyle>
          <a:p>
            <a:pPr lvl="0"/>
            <a:r>
              <a:rPr lang="en-US"/>
              <a:t>Insert content here</a:t>
            </a:r>
          </a:p>
        </p:txBody>
      </p:sp>
      <p:sp>
        <p:nvSpPr>
          <p:cNvPr id="17" name="Text Placeholder 92">
            <a:extLst>
              <a:ext uri="{FF2B5EF4-FFF2-40B4-BE49-F238E27FC236}">
                <a16:creationId xmlns:a16="http://schemas.microsoft.com/office/drawing/2014/main" id="{BA4576E7-0C93-674E-BFE7-8599EFE2E35F}"/>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bg1"/>
                </a:solidFill>
              </a:defRPr>
            </a:lvl1pPr>
          </a:lstStyle>
          <a:p>
            <a:pPr lvl="0"/>
            <a:r>
              <a:rPr lang="en-US"/>
              <a:t>Karen Eckstein </a:t>
            </a:r>
            <a:br>
              <a:rPr lang="en-US"/>
            </a:br>
            <a:r>
              <a:rPr lang="en-US"/>
              <a:t>LLB, CTA, Cert IRM</a:t>
            </a:r>
          </a:p>
        </p:txBody>
      </p:sp>
    </p:spTree>
    <p:extLst>
      <p:ext uri="{BB962C8B-B14F-4D97-AF65-F5344CB8AC3E}">
        <p14:creationId xmlns:p14="http://schemas.microsoft.com/office/powerpoint/2010/main" val="22180431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Title Slide">
    <p:bg>
      <p:bgPr>
        <a:solidFill>
          <a:schemeClr val="bg1"/>
        </a:solidFill>
        <a:effectLst/>
      </p:bgPr>
    </p:bg>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36B0EF64-FC7B-DB40-A831-D29D648FC7DD}"/>
              </a:ext>
            </a:extLst>
          </p:cNvPr>
          <p:cNvSpPr>
            <a:spLocks noGrp="1"/>
          </p:cNvSpPr>
          <p:nvPr>
            <p:ph type="body" sz="quarter" idx="10"/>
          </p:nvPr>
        </p:nvSpPr>
        <p:spPr>
          <a:xfrm>
            <a:off x="659404" y="1105204"/>
            <a:ext cx="10872196" cy="1121818"/>
          </a:xfrm>
          <a:prstGeom prst="rect">
            <a:avLst/>
          </a:prstGeom>
        </p:spPr>
        <p:txBody>
          <a:bodyPr anchor="b"/>
          <a:lstStyle>
            <a:lvl1pPr marL="0" indent="0">
              <a:buNone/>
              <a:defRPr sz="4000">
                <a:solidFill>
                  <a:schemeClr val="tx2"/>
                </a:solidFill>
              </a:defRPr>
            </a:lvl1pPr>
          </a:lstStyle>
          <a:p>
            <a:pPr lvl="0"/>
            <a:r>
              <a:rPr lang="en-US"/>
              <a:t>Edit Master text styles</a:t>
            </a:r>
          </a:p>
        </p:txBody>
      </p:sp>
      <p:sp>
        <p:nvSpPr>
          <p:cNvPr id="11" name="Text Placeholder 4">
            <a:extLst>
              <a:ext uri="{FF2B5EF4-FFF2-40B4-BE49-F238E27FC236}">
                <a16:creationId xmlns:a16="http://schemas.microsoft.com/office/drawing/2014/main" id="{DF623FFB-50EC-FD46-B7BD-9E6DCA6DDDFE}"/>
              </a:ext>
            </a:extLst>
          </p:cNvPr>
          <p:cNvSpPr>
            <a:spLocks noGrp="1"/>
          </p:cNvSpPr>
          <p:nvPr>
            <p:ph type="body" sz="quarter" idx="11"/>
          </p:nvPr>
        </p:nvSpPr>
        <p:spPr>
          <a:xfrm>
            <a:off x="659404" y="2494027"/>
            <a:ext cx="10872196" cy="3394710"/>
          </a:xfrm>
          <a:prstGeom prst="rect">
            <a:avLst/>
          </a:prstGeom>
        </p:spPr>
        <p:txBody>
          <a:bodyPr anchor="t"/>
          <a:lstStyle>
            <a:lvl1pPr marL="0" indent="0">
              <a:buNone/>
              <a:defRPr sz="2200" b="1">
                <a:solidFill>
                  <a:schemeClr val="accent1"/>
                </a:solidFill>
              </a:defRPr>
            </a:lvl1pPr>
            <a:lvl2pPr>
              <a:defRPr sz="2000"/>
            </a:lvl2pPr>
            <a:lvl3pPr>
              <a:defRPr sz="2000"/>
            </a:lvl3pPr>
            <a:lvl4pPr>
              <a:defRPr sz="2000"/>
            </a:lvl4pPr>
            <a:lvl5pP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0"/>
            <a:endParaRPr lang="en-US"/>
          </a:p>
        </p:txBody>
      </p:sp>
      <p:pic>
        <p:nvPicPr>
          <p:cNvPr id="20" name="Picture 19">
            <a:extLst>
              <a:ext uri="{FF2B5EF4-FFF2-40B4-BE49-F238E27FC236}">
                <a16:creationId xmlns:a16="http://schemas.microsoft.com/office/drawing/2014/main" id="{CDA2A616-E7C3-4C4E-BF88-8AA15B4867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9893" y="539268"/>
            <a:ext cx="599999" cy="298932"/>
          </a:xfrm>
          <a:prstGeom prst="rect">
            <a:avLst/>
          </a:prstGeom>
        </p:spPr>
      </p:pic>
      <p:cxnSp>
        <p:nvCxnSpPr>
          <p:cNvPr id="21" name="Straight Connector 20">
            <a:extLst>
              <a:ext uri="{FF2B5EF4-FFF2-40B4-BE49-F238E27FC236}">
                <a16:creationId xmlns:a16="http://schemas.microsoft.com/office/drawing/2014/main" id="{CC0D7B60-F208-FD44-83DF-D86292291C61}"/>
              </a:ext>
            </a:extLst>
          </p:cNvPr>
          <p:cNvCxnSpPr/>
          <p:nvPr userDrawn="1"/>
        </p:nvCxnSpPr>
        <p:spPr>
          <a:xfrm>
            <a:off x="679893" y="6223000"/>
            <a:ext cx="10851707"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E8BA2324-BBF3-334A-B49F-8580C1165375}"/>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tx1"/>
                </a:solidFill>
              </a:rPr>
              <a:t>kareneckstein.co.uk</a:t>
            </a:r>
            <a:endParaRPr lang="en-US" sz="1067">
              <a:solidFill>
                <a:schemeClr val="tx1"/>
              </a:solidFill>
            </a:endParaRPr>
          </a:p>
        </p:txBody>
      </p:sp>
    </p:spTree>
    <p:extLst>
      <p:ext uri="{BB962C8B-B14F-4D97-AF65-F5344CB8AC3E}">
        <p14:creationId xmlns:p14="http://schemas.microsoft.com/office/powerpoint/2010/main" val="30753089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36B0EF64-FC7B-DB40-A831-D29D648FC7DD}"/>
              </a:ext>
            </a:extLst>
          </p:cNvPr>
          <p:cNvSpPr>
            <a:spLocks noGrp="1"/>
          </p:cNvSpPr>
          <p:nvPr>
            <p:ph type="body" sz="quarter" idx="10"/>
          </p:nvPr>
        </p:nvSpPr>
        <p:spPr>
          <a:xfrm>
            <a:off x="659404" y="1105204"/>
            <a:ext cx="10872196" cy="1121818"/>
          </a:xfrm>
          <a:prstGeom prst="rect">
            <a:avLst/>
          </a:prstGeom>
        </p:spPr>
        <p:txBody>
          <a:bodyPr anchor="b"/>
          <a:lstStyle>
            <a:lvl1pPr marL="0" indent="0">
              <a:buNone/>
              <a:defRPr sz="4000">
                <a:solidFill>
                  <a:schemeClr val="tx2"/>
                </a:solidFill>
              </a:defRPr>
            </a:lvl1pPr>
          </a:lstStyle>
          <a:p>
            <a:pPr lvl="0"/>
            <a:r>
              <a:rPr lang="en-US"/>
              <a:t>Edit Master text styles</a:t>
            </a:r>
          </a:p>
        </p:txBody>
      </p:sp>
      <p:sp>
        <p:nvSpPr>
          <p:cNvPr id="11" name="Text Placeholder 4">
            <a:extLst>
              <a:ext uri="{FF2B5EF4-FFF2-40B4-BE49-F238E27FC236}">
                <a16:creationId xmlns:a16="http://schemas.microsoft.com/office/drawing/2014/main" id="{DF623FFB-50EC-FD46-B7BD-9E6DCA6DDDFE}"/>
              </a:ext>
            </a:extLst>
          </p:cNvPr>
          <p:cNvSpPr>
            <a:spLocks noGrp="1"/>
          </p:cNvSpPr>
          <p:nvPr>
            <p:ph type="body" sz="quarter" idx="11"/>
          </p:nvPr>
        </p:nvSpPr>
        <p:spPr>
          <a:xfrm>
            <a:off x="659404" y="2494027"/>
            <a:ext cx="10872196" cy="3394710"/>
          </a:xfrm>
          <a:prstGeom prst="rect">
            <a:avLst/>
          </a:prstGeom>
        </p:spPr>
        <p:txBody>
          <a:bodyPr anchor="t"/>
          <a:lstStyle>
            <a:lvl1pPr marL="0" indent="0">
              <a:buNone/>
              <a:defRPr sz="2200" b="1">
                <a:solidFill>
                  <a:schemeClr val="accent1"/>
                </a:solidFill>
              </a:defRPr>
            </a:lvl1pPr>
            <a:lvl2pPr>
              <a:defRPr sz="2000"/>
            </a:lvl2pPr>
            <a:lvl3pPr>
              <a:defRPr sz="2000"/>
            </a:lvl3pPr>
            <a:lvl4pPr>
              <a:defRPr sz="2000"/>
            </a:lvl4pPr>
            <a:lvl5pP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0"/>
            <a:endParaRPr lang="en-US"/>
          </a:p>
        </p:txBody>
      </p:sp>
      <p:pic>
        <p:nvPicPr>
          <p:cNvPr id="20" name="Picture 19">
            <a:extLst>
              <a:ext uri="{FF2B5EF4-FFF2-40B4-BE49-F238E27FC236}">
                <a16:creationId xmlns:a16="http://schemas.microsoft.com/office/drawing/2014/main" id="{CDA2A616-E7C3-4C4E-BF88-8AA15B4867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9893" y="539268"/>
            <a:ext cx="599999" cy="298932"/>
          </a:xfrm>
          <a:prstGeom prst="rect">
            <a:avLst/>
          </a:prstGeom>
        </p:spPr>
      </p:pic>
      <p:cxnSp>
        <p:nvCxnSpPr>
          <p:cNvPr id="21" name="Straight Connector 20">
            <a:extLst>
              <a:ext uri="{FF2B5EF4-FFF2-40B4-BE49-F238E27FC236}">
                <a16:creationId xmlns:a16="http://schemas.microsoft.com/office/drawing/2014/main" id="{CC0D7B60-F208-FD44-83DF-D86292291C61}"/>
              </a:ext>
            </a:extLst>
          </p:cNvPr>
          <p:cNvCxnSpPr/>
          <p:nvPr userDrawn="1"/>
        </p:nvCxnSpPr>
        <p:spPr>
          <a:xfrm>
            <a:off x="679893" y="6223000"/>
            <a:ext cx="10851707"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E8BA2324-BBF3-334A-B49F-8580C1165375}"/>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tx1"/>
                </a:solidFill>
              </a:rPr>
              <a:t>kareneckstein.co.uk</a:t>
            </a:r>
            <a:endParaRPr lang="en-US" sz="1067">
              <a:solidFill>
                <a:schemeClr val="tx1"/>
              </a:solidFill>
            </a:endParaRPr>
          </a:p>
        </p:txBody>
      </p:sp>
    </p:spTree>
    <p:extLst>
      <p:ext uri="{BB962C8B-B14F-4D97-AF65-F5344CB8AC3E}">
        <p14:creationId xmlns:p14="http://schemas.microsoft.com/office/powerpoint/2010/main" val="1551645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4F0AF333-9876-D743-90F9-0ECD8C86CD48}"/>
              </a:ext>
            </a:extLst>
          </p:cNvPr>
          <p:cNvCxnSpPr/>
          <p:nvPr userDrawn="1"/>
        </p:nvCxnSpPr>
        <p:spPr>
          <a:xfrm>
            <a:off x="679893" y="6223000"/>
            <a:ext cx="1085170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3DCCD218-AAD0-574D-BD88-9E49FD5CEBA3}"/>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sp>
        <p:nvSpPr>
          <p:cNvPr id="13" name="Title 90">
            <a:extLst>
              <a:ext uri="{FF2B5EF4-FFF2-40B4-BE49-F238E27FC236}">
                <a16:creationId xmlns:a16="http://schemas.microsoft.com/office/drawing/2014/main" id="{E418705E-0CC0-084C-8C3C-86C1046A9F48}"/>
              </a:ext>
            </a:extLst>
          </p:cNvPr>
          <p:cNvSpPr>
            <a:spLocks noGrp="1"/>
          </p:cNvSpPr>
          <p:nvPr>
            <p:ph type="title" hasCustomPrompt="1"/>
          </p:nvPr>
        </p:nvSpPr>
        <p:spPr>
          <a:xfrm>
            <a:off x="3390900" y="2198969"/>
            <a:ext cx="8140699" cy="1997552"/>
          </a:xfrm>
          <a:prstGeom prst="rect">
            <a:avLst/>
          </a:prstGeom>
        </p:spPr>
        <p:txBody>
          <a:bodyPr anchor="b"/>
          <a:lstStyle>
            <a:lvl1pPr>
              <a:defRPr sz="4000">
                <a:solidFill>
                  <a:schemeClr val="accent2"/>
                </a:solidFill>
              </a:defRPr>
            </a:lvl1pPr>
          </a:lstStyle>
          <a:p>
            <a:r>
              <a:rPr lang="en-US"/>
              <a:t>Sign off copy</a:t>
            </a:r>
          </a:p>
        </p:txBody>
      </p:sp>
      <p:pic>
        <p:nvPicPr>
          <p:cNvPr id="15" name="Picture 14">
            <a:extLst>
              <a:ext uri="{FF2B5EF4-FFF2-40B4-BE49-F238E27FC236}">
                <a16:creationId xmlns:a16="http://schemas.microsoft.com/office/drawing/2014/main" id="{1DB0F619-5241-0546-B948-633B90C4B3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2" name="TextBox 1">
            <a:extLst>
              <a:ext uri="{FF2B5EF4-FFF2-40B4-BE49-F238E27FC236}">
                <a16:creationId xmlns:a16="http://schemas.microsoft.com/office/drawing/2014/main" id="{EF3F2F31-D875-4647-ABED-245FDFB85DFF}"/>
              </a:ext>
            </a:extLst>
          </p:cNvPr>
          <p:cNvSpPr txBox="1"/>
          <p:nvPr userDrawn="1"/>
        </p:nvSpPr>
        <p:spPr>
          <a:xfrm>
            <a:off x="3390900" y="4528930"/>
            <a:ext cx="3925957" cy="1200329"/>
          </a:xfrm>
          <a:prstGeom prst="rect">
            <a:avLst/>
          </a:prstGeom>
          <a:noFill/>
        </p:spPr>
        <p:txBody>
          <a:bodyPr wrap="square" rtlCol="0">
            <a:spAutoFit/>
          </a:bodyPr>
          <a:lstStyle/>
          <a:p>
            <a:r>
              <a:rPr lang="en-GB" b="1">
                <a:solidFill>
                  <a:schemeClr val="accent2"/>
                </a:solidFill>
                <a:latin typeface="+mj-lt"/>
                <a:cs typeface="Arial" panose="020B0604020202020204" pitchFamily="34" charset="0"/>
              </a:rPr>
              <a:t>Karen Eckstein</a:t>
            </a:r>
          </a:p>
          <a:p>
            <a:r>
              <a:rPr lang="en-GB">
                <a:solidFill>
                  <a:schemeClr val="bg1"/>
                </a:solidFill>
                <a:latin typeface="+mj-lt"/>
                <a:cs typeface="Arial" panose="020B0604020202020204" pitchFamily="34" charset="0"/>
              </a:rPr>
              <a:t>07973 627039</a:t>
            </a:r>
          </a:p>
          <a:p>
            <a:r>
              <a:rPr lang="en-GB" err="1">
                <a:solidFill>
                  <a:schemeClr val="bg1"/>
                </a:solidFill>
                <a:latin typeface="+mj-lt"/>
                <a:cs typeface="Arial" panose="020B0604020202020204" pitchFamily="34" charset="0"/>
              </a:rPr>
              <a:t>kareneckstein.co.uk</a:t>
            </a:r>
            <a:endParaRPr lang="en-GB">
              <a:solidFill>
                <a:schemeClr val="bg1"/>
              </a:solidFill>
              <a:latin typeface="+mj-lt"/>
              <a:cs typeface="Arial" panose="020B0604020202020204" pitchFamily="34" charset="0"/>
            </a:endParaRPr>
          </a:p>
          <a:p>
            <a:r>
              <a:rPr lang="en-GB" err="1">
                <a:solidFill>
                  <a:schemeClr val="bg1"/>
                </a:solidFill>
                <a:latin typeface="+mj-lt"/>
                <a:cs typeface="Arial" panose="020B0604020202020204" pitchFamily="34" charset="0"/>
              </a:rPr>
              <a:t>karen@kareneckstein.co.uk</a:t>
            </a:r>
            <a:endParaRPr lang="en-GB">
              <a:solidFill>
                <a:schemeClr val="bg1"/>
              </a:solidFill>
              <a:latin typeface="+mj-lt"/>
              <a:cs typeface="Arial" panose="020B0604020202020204" pitchFamily="34" charset="0"/>
            </a:endParaRPr>
          </a:p>
        </p:txBody>
      </p:sp>
    </p:spTree>
    <p:extLst>
      <p:ext uri="{BB962C8B-B14F-4D97-AF65-F5344CB8AC3E}">
        <p14:creationId xmlns:p14="http://schemas.microsoft.com/office/powerpoint/2010/main" val="14177267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998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9"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1683778"/>
      </p:ext>
    </p:extLst>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200038"/>
      </p:ext>
    </p:extLst>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diagramLayout" Target="../diagrams/layout2.xml"/><Relationship Id="rId7" Type="http://schemas.openxmlformats.org/officeDocument/2006/relationships/image" Target="../media/image4.png"/><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 Id="rId9"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1.jpeg"/><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5.sv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jpeg"/><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5.sv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5.sv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jpeg"/><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5.svg"/></Relationships>
</file>

<file path=ppt/slides/_rels/slide5.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hyperlink" Target="https://practiceguides.chambers.com/practice-guides/white-collar-crime-2022/uk/trends-and-developments#:~:text=White%2DCollar%20Crime%20in%20the,their%20powers%20to%20counteract%20it." TargetMode="External"/><Relationship Id="rId7"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hyperlink" Target="https://www.ukfinance.org.uk/news-and-insight/blogs/uncovering-the-real-cost-of-fraud" TargetMode="External"/><Relationship Id="rId5" Type="http://schemas.openxmlformats.org/officeDocument/2006/relationships/hyperlink" Target="https://www.reedbusinessschool.co.uk/1-in-2-uk-businesses-are-victims-of-fraud/" TargetMode="External"/><Relationship Id="rId4" Type="http://schemas.openxmlformats.org/officeDocument/2006/relationships/hyperlink" Target="https://www.cityam.com/uk-loses-2-5bn-in-fraud-and-cyber-crime-cases-during-2021/" TargetMode="External"/><Relationship Id="rId9"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diagramLayout" Target="../diagrams/layout1.xml"/><Relationship Id="rId7" Type="http://schemas.openxmlformats.org/officeDocument/2006/relationships/image" Target="../media/image4.png"/><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5DF44E2-2A3F-5D45-9CF4-527F217631CD}"/>
              </a:ext>
            </a:extLst>
          </p:cNvPr>
          <p:cNvSpPr>
            <a:spLocks noGrp="1"/>
          </p:cNvSpPr>
          <p:nvPr>
            <p:ph type="title"/>
          </p:nvPr>
        </p:nvSpPr>
        <p:spPr/>
        <p:txBody>
          <a:bodyPr/>
          <a:lstStyle/>
          <a:p>
            <a:r>
              <a:rPr lang="en-US"/>
              <a:t>Managing Fraud Risks – What Keeps You Awake at Night?</a:t>
            </a:r>
          </a:p>
        </p:txBody>
      </p:sp>
      <p:sp>
        <p:nvSpPr>
          <p:cNvPr id="5" name="Text Placeholder 4">
            <a:extLst>
              <a:ext uri="{FF2B5EF4-FFF2-40B4-BE49-F238E27FC236}">
                <a16:creationId xmlns:a16="http://schemas.microsoft.com/office/drawing/2014/main" id="{5E4EE5FA-AE19-2649-BECC-D8A5F1B1F3CF}"/>
              </a:ext>
            </a:extLst>
          </p:cNvPr>
          <p:cNvSpPr>
            <a:spLocks noGrp="1"/>
          </p:cNvSpPr>
          <p:nvPr>
            <p:ph type="body" sz="quarter" idx="10"/>
          </p:nvPr>
        </p:nvSpPr>
        <p:spPr/>
        <p:txBody>
          <a:bodyPr/>
          <a:lstStyle/>
          <a:p>
            <a:r>
              <a:rPr lang="en-US"/>
              <a:t>A Discussion for The </a:t>
            </a:r>
            <a:r>
              <a:rPr lang="en-US" err="1"/>
              <a:t>RiskBites</a:t>
            </a:r>
            <a:r>
              <a:rPr lang="en-US"/>
              <a:t> Club®</a:t>
            </a:r>
          </a:p>
          <a:p>
            <a:r>
              <a:rPr lang="en-US"/>
              <a:t>Presented by </a:t>
            </a:r>
            <a:r>
              <a:rPr lang="en-US" err="1"/>
              <a:t>Vikshay</a:t>
            </a:r>
            <a:r>
              <a:rPr lang="en-US"/>
              <a:t> </a:t>
            </a:r>
            <a:r>
              <a:rPr lang="en-US" err="1"/>
              <a:t>Vijai</a:t>
            </a:r>
            <a:r>
              <a:rPr lang="en-US"/>
              <a:t> of Allianz and Robert Brooker of PFK GM </a:t>
            </a:r>
          </a:p>
        </p:txBody>
      </p:sp>
      <p:sp>
        <p:nvSpPr>
          <p:cNvPr id="6" name="Text Placeholder 5">
            <a:extLst>
              <a:ext uri="{FF2B5EF4-FFF2-40B4-BE49-F238E27FC236}">
                <a16:creationId xmlns:a16="http://schemas.microsoft.com/office/drawing/2014/main" id="{0CEFCD14-9A12-5C4C-AE69-11A45B832122}"/>
              </a:ext>
            </a:extLst>
          </p:cNvPr>
          <p:cNvSpPr>
            <a:spLocks noGrp="1"/>
          </p:cNvSpPr>
          <p:nvPr>
            <p:ph type="body" sz="quarter" idx="11"/>
          </p:nvPr>
        </p:nvSpPr>
        <p:spPr/>
        <p:txBody>
          <a:bodyPr/>
          <a:lstStyle/>
          <a:p>
            <a:endParaRPr lang="en-US"/>
          </a:p>
        </p:txBody>
      </p:sp>
      <p:pic>
        <p:nvPicPr>
          <p:cNvPr id="2" name="Graphic 3">
            <a:extLst>
              <a:ext uri="{FF2B5EF4-FFF2-40B4-BE49-F238E27FC236}">
                <a16:creationId xmlns:a16="http://schemas.microsoft.com/office/drawing/2014/main" id="{EBD83DFE-B0A0-4887-AA69-70E9E7CE358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000" y="4232134"/>
            <a:ext cx="1353820" cy="317500"/>
          </a:xfrm>
          <a:prstGeom prst="rect">
            <a:avLst/>
          </a:prstGeom>
        </p:spPr>
      </p:pic>
      <p:pic>
        <p:nvPicPr>
          <p:cNvPr id="7" name="Picture 6">
            <a:extLst>
              <a:ext uri="{FF2B5EF4-FFF2-40B4-BE49-F238E27FC236}">
                <a16:creationId xmlns:a16="http://schemas.microsoft.com/office/drawing/2014/main" id="{63518BFD-0514-2547-A662-33A4BC8BEBB1}"/>
              </a:ext>
            </a:extLst>
          </p:cNvPr>
          <p:cNvPicPr>
            <a:picLocks noChangeAspect="1"/>
          </p:cNvPicPr>
          <p:nvPr/>
        </p:nvPicPr>
        <p:blipFill>
          <a:blip r:embed="rId4"/>
          <a:stretch>
            <a:fillRect/>
          </a:stretch>
        </p:blipFill>
        <p:spPr>
          <a:xfrm>
            <a:off x="9723591" y="4640121"/>
            <a:ext cx="1947710" cy="438873"/>
          </a:xfrm>
          <a:prstGeom prst="rect">
            <a:avLst/>
          </a:prstGeom>
        </p:spPr>
      </p:pic>
    </p:spTree>
    <p:extLst>
      <p:ext uri="{BB962C8B-B14F-4D97-AF65-F5344CB8AC3E}">
        <p14:creationId xmlns:p14="http://schemas.microsoft.com/office/powerpoint/2010/main" val="17231038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Content Placeholder 1">
            <a:extLst>
              <a:ext uri="{FF2B5EF4-FFF2-40B4-BE49-F238E27FC236}">
                <a16:creationId xmlns:a16="http://schemas.microsoft.com/office/drawing/2014/main" id="{4B24F5B2-876E-9505-A2FE-0E59C955421D}"/>
              </a:ext>
            </a:extLst>
          </p:cNvPr>
          <p:cNvGraphicFramePr>
            <a:graphicFrameLocks/>
          </p:cNvGraphicFramePr>
          <p:nvPr/>
        </p:nvGraphicFramePr>
        <p:xfrm>
          <a:off x="1696766" y="883519"/>
          <a:ext cx="8353798" cy="5163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Graphic 1">
            <a:extLst>
              <a:ext uri="{FF2B5EF4-FFF2-40B4-BE49-F238E27FC236}">
                <a16:creationId xmlns:a16="http://schemas.microsoft.com/office/drawing/2014/main" id="{C140B3C4-833E-E7ED-D62A-7FF7A4E3CC25}"/>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484561" y="484433"/>
            <a:ext cx="842239" cy="197523"/>
          </a:xfrm>
          <a:prstGeom prst="rect">
            <a:avLst/>
          </a:prstGeom>
        </p:spPr>
      </p:pic>
      <p:pic>
        <p:nvPicPr>
          <p:cNvPr id="3" name="Picture 2">
            <a:extLst>
              <a:ext uri="{FF2B5EF4-FFF2-40B4-BE49-F238E27FC236}">
                <a16:creationId xmlns:a16="http://schemas.microsoft.com/office/drawing/2014/main" id="{6C9DA79C-1717-A3AB-22A2-3996E772857A}"/>
              </a:ext>
            </a:extLst>
          </p:cNvPr>
          <p:cNvPicPr>
            <a:picLocks noChangeAspect="1"/>
          </p:cNvPicPr>
          <p:nvPr/>
        </p:nvPicPr>
        <p:blipFill>
          <a:blip r:embed="rId9"/>
          <a:stretch>
            <a:fillRect/>
          </a:stretch>
        </p:blipFill>
        <p:spPr>
          <a:xfrm>
            <a:off x="10139898" y="679014"/>
            <a:ext cx="1237149" cy="278764"/>
          </a:xfrm>
          <a:prstGeom prst="rect">
            <a:avLst/>
          </a:prstGeom>
        </p:spPr>
      </p:pic>
    </p:spTree>
    <p:extLst>
      <p:ext uri="{BB962C8B-B14F-4D97-AF65-F5344CB8AC3E}">
        <p14:creationId xmlns:p14="http://schemas.microsoft.com/office/powerpoint/2010/main" val="24018732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See the source image">
            <a:extLst>
              <a:ext uri="{FF2B5EF4-FFF2-40B4-BE49-F238E27FC236}">
                <a16:creationId xmlns:a16="http://schemas.microsoft.com/office/drawing/2014/main" id="{79C2806C-6B0A-64FB-CB67-7A889705EBC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606" b="12817"/>
          <a:stretch/>
        </p:blipFill>
        <p:spPr bwMode="auto">
          <a:xfrm>
            <a:off x="2630055" y="1265382"/>
            <a:ext cx="6858000" cy="4562763"/>
          </a:xfrm>
          <a:prstGeom prst="rect">
            <a:avLst/>
          </a:prstGeom>
          <a:noFill/>
          <a:extLst>
            <a:ext uri="{909E8E84-426E-40DD-AFC4-6F175D3DCCD1}">
              <a14:hiddenFill xmlns:a14="http://schemas.microsoft.com/office/drawing/2010/main">
                <a:solidFill>
                  <a:srgbClr val="FFFFFF"/>
                </a:solidFill>
              </a14:hiddenFill>
            </a:ext>
          </a:extLst>
        </p:spPr>
      </p:pic>
      <p:pic>
        <p:nvPicPr>
          <p:cNvPr id="3" name="Graphic 2">
            <a:extLst>
              <a:ext uri="{FF2B5EF4-FFF2-40B4-BE49-F238E27FC236}">
                <a16:creationId xmlns:a16="http://schemas.microsoft.com/office/drawing/2014/main" id="{AF7276CD-B355-6D17-5A3E-49C34A8E89F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982679" y="499795"/>
            <a:ext cx="1353820" cy="317500"/>
          </a:xfrm>
          <a:prstGeom prst="rect">
            <a:avLst/>
          </a:prstGeom>
        </p:spPr>
      </p:pic>
      <p:pic>
        <p:nvPicPr>
          <p:cNvPr id="4" name="Picture 3">
            <a:extLst>
              <a:ext uri="{FF2B5EF4-FFF2-40B4-BE49-F238E27FC236}">
                <a16:creationId xmlns:a16="http://schemas.microsoft.com/office/drawing/2014/main" id="{D1705FD6-8F24-BBBD-1CBC-E7626F0FB626}"/>
              </a:ext>
            </a:extLst>
          </p:cNvPr>
          <p:cNvPicPr>
            <a:picLocks noChangeAspect="1"/>
          </p:cNvPicPr>
          <p:nvPr/>
        </p:nvPicPr>
        <p:blipFill>
          <a:blip r:embed="rId5"/>
          <a:stretch>
            <a:fillRect/>
          </a:stretch>
        </p:blipFill>
        <p:spPr>
          <a:xfrm>
            <a:off x="9398142" y="817295"/>
            <a:ext cx="1988603" cy="448087"/>
          </a:xfrm>
          <a:prstGeom prst="rect">
            <a:avLst/>
          </a:prstGeom>
        </p:spPr>
      </p:pic>
    </p:spTree>
    <p:extLst>
      <p:ext uri="{BB962C8B-B14F-4D97-AF65-F5344CB8AC3E}">
        <p14:creationId xmlns:p14="http://schemas.microsoft.com/office/powerpoint/2010/main" val="19731792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See the source image">
            <a:extLst>
              <a:ext uri="{FF2B5EF4-FFF2-40B4-BE49-F238E27FC236}">
                <a16:creationId xmlns:a16="http://schemas.microsoft.com/office/drawing/2014/main" id="{67FC874D-D3CA-FA29-92D7-C8334090118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5429"/>
          <a:stretch/>
        </p:blipFill>
        <p:spPr bwMode="auto">
          <a:xfrm>
            <a:off x="1376514" y="646545"/>
            <a:ext cx="9891755" cy="5563081"/>
          </a:xfrm>
          <a:prstGeom prst="rect">
            <a:avLst/>
          </a:prstGeom>
          <a:noFill/>
          <a:extLst>
            <a:ext uri="{909E8E84-426E-40DD-AFC4-6F175D3DCCD1}">
              <a14:hiddenFill xmlns:a14="http://schemas.microsoft.com/office/drawing/2010/main">
                <a:solidFill>
                  <a:srgbClr val="FFFFFF"/>
                </a:solidFill>
              </a14:hiddenFill>
            </a:ext>
          </a:extLst>
        </p:spPr>
      </p:pic>
      <p:pic>
        <p:nvPicPr>
          <p:cNvPr id="3" name="Graphic 2">
            <a:extLst>
              <a:ext uri="{FF2B5EF4-FFF2-40B4-BE49-F238E27FC236}">
                <a16:creationId xmlns:a16="http://schemas.microsoft.com/office/drawing/2014/main" id="{2863D64F-50C1-9723-14E2-9853A3AA2738}"/>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64160" y="5345472"/>
            <a:ext cx="1353820" cy="317500"/>
          </a:xfrm>
          <a:prstGeom prst="rect">
            <a:avLst/>
          </a:prstGeom>
        </p:spPr>
      </p:pic>
      <p:pic>
        <p:nvPicPr>
          <p:cNvPr id="4" name="Picture 3">
            <a:extLst>
              <a:ext uri="{FF2B5EF4-FFF2-40B4-BE49-F238E27FC236}">
                <a16:creationId xmlns:a16="http://schemas.microsoft.com/office/drawing/2014/main" id="{43A83243-801F-F86E-9C59-31991AF14549}"/>
              </a:ext>
            </a:extLst>
          </p:cNvPr>
          <p:cNvPicPr>
            <a:picLocks noChangeAspect="1"/>
          </p:cNvPicPr>
          <p:nvPr/>
        </p:nvPicPr>
        <p:blipFill>
          <a:blip r:embed="rId5"/>
          <a:stretch>
            <a:fillRect/>
          </a:stretch>
        </p:blipFill>
        <p:spPr>
          <a:xfrm>
            <a:off x="9552047" y="5662972"/>
            <a:ext cx="1988603" cy="448087"/>
          </a:xfrm>
          <a:prstGeom prst="rect">
            <a:avLst/>
          </a:prstGeom>
        </p:spPr>
      </p:pic>
    </p:spTree>
    <p:extLst>
      <p:ext uri="{BB962C8B-B14F-4D97-AF65-F5344CB8AC3E}">
        <p14:creationId xmlns:p14="http://schemas.microsoft.com/office/powerpoint/2010/main" val="10920124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B7B4A5C-C95F-35DE-67FC-5934F2023189}"/>
              </a:ext>
            </a:extLst>
          </p:cNvPr>
          <p:cNvPicPr>
            <a:picLocks noChangeAspect="1"/>
          </p:cNvPicPr>
          <p:nvPr/>
        </p:nvPicPr>
        <p:blipFill>
          <a:blip r:embed="rId3"/>
          <a:stretch>
            <a:fillRect/>
          </a:stretch>
        </p:blipFill>
        <p:spPr>
          <a:xfrm>
            <a:off x="8157172" y="335104"/>
            <a:ext cx="3636328" cy="819364"/>
          </a:xfrm>
          <a:prstGeom prst="rect">
            <a:avLst/>
          </a:prstGeom>
        </p:spPr>
      </p:pic>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1025305"/>
            <a:ext cx="10872196" cy="437846"/>
          </a:xfrm>
        </p:spPr>
        <p:txBody>
          <a:bodyPr/>
          <a:lstStyle/>
          <a:p>
            <a:pPr algn="ctr"/>
            <a:r>
              <a:rPr lang="en-US">
                <a:solidFill>
                  <a:schemeClr val="accent1"/>
                </a:solidFill>
              </a:rPr>
              <a:t>Business</a:t>
            </a:r>
            <a:r>
              <a:rPr lang="en-US"/>
              <a:t> Fraud Insurance cover</a:t>
            </a:r>
            <a:endParaRPr lang="en-GB"/>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659404" y="1463150"/>
            <a:ext cx="10872196" cy="4679031"/>
          </a:xfrm>
        </p:spPr>
        <p:txBody>
          <a:bodyPr/>
          <a:lstStyle/>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1600"/>
              <a:t>Internal fraud / fraud by employees</a:t>
            </a:r>
          </a:p>
          <a:p>
            <a:pPr marL="1143000" lvl="1" indent="-457200">
              <a:spcBef>
                <a:spcPts val="1000"/>
              </a:spcBef>
              <a:defRPr/>
            </a:pPr>
            <a:r>
              <a:rPr lang="en-US" sz="1600"/>
              <a:t>Fraud by employees (broad definition of employee).</a:t>
            </a:r>
          </a:p>
          <a:p>
            <a:pPr marL="1143000" lvl="1" indent="-457200">
              <a:spcBef>
                <a:spcPts val="1000"/>
              </a:spcBef>
              <a:defRPr/>
            </a:pPr>
            <a:r>
              <a:rPr lang="en-US" sz="1600"/>
              <a:t>Identified and unidentified persons.</a:t>
            </a:r>
          </a:p>
          <a:p>
            <a:pPr marL="1143000" lvl="1" indent="-457200">
              <a:spcBef>
                <a:spcPts val="1000"/>
              </a:spcBef>
              <a:defRPr/>
            </a:pPr>
            <a:r>
              <a:rPr lang="en-US" sz="1600"/>
              <a:t>Impacts on the insured company and on third-parties.</a:t>
            </a:r>
          </a:p>
          <a:p>
            <a:pPr marL="1143000" lvl="1" indent="-457200">
              <a:spcBef>
                <a:spcPts val="1000"/>
              </a:spcBef>
              <a:defRPr/>
            </a:pPr>
            <a:r>
              <a:rPr lang="en-US" sz="1600"/>
              <a:t>Theft, fraud, embezzlement, damage to property, disclosure of trade secrets.</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1600"/>
              <a:t>External fraud (named perils) </a:t>
            </a:r>
          </a:p>
          <a:p>
            <a:pPr marL="1143000" lvl="1" indent="-457200">
              <a:spcBef>
                <a:spcPts val="1000"/>
              </a:spcBef>
              <a:defRPr/>
            </a:pPr>
            <a:r>
              <a:rPr lang="en-US" sz="1600"/>
              <a:t>Robbery, burglary and theft.</a:t>
            </a:r>
          </a:p>
          <a:p>
            <a:pPr marL="1143000" lvl="1" indent="-457200">
              <a:spcBef>
                <a:spcPts val="1000"/>
              </a:spcBef>
              <a:defRPr/>
            </a:pPr>
            <a:r>
              <a:rPr lang="en-US" sz="1600"/>
              <a:t>Forged means of payments and payments made on the basis of a forged “order”.</a:t>
            </a:r>
          </a:p>
          <a:p>
            <a:pPr marL="1143000" lvl="1" indent="-457200">
              <a:spcBef>
                <a:spcPts val="1000"/>
              </a:spcBef>
              <a:defRPr/>
            </a:pPr>
            <a:r>
              <a:rPr lang="en-US" sz="1600"/>
              <a:t>Certain types of Social Engineering, i.e. fraud committed by assuming a false identity, such as fake president fraud.</a:t>
            </a:r>
          </a:p>
          <a:p>
            <a:pPr marL="457200" marR="0" lvl="0" indent="-457200" algn="l" defTabSz="914400" rtl="0" eaLnBrk="1" fontAlgn="auto" latinLnBrk="0" hangingPunct="1">
              <a:lnSpc>
                <a:spcPct val="90000"/>
              </a:lnSpc>
              <a:spcBef>
                <a:spcPts val="1000"/>
              </a:spcBef>
              <a:spcAft>
                <a:spcPts val="0"/>
              </a:spcAft>
              <a:buClrTx/>
              <a:buSzTx/>
              <a:buFont typeface="+mj-lt"/>
              <a:buAutoNum type="arabicPeriod"/>
              <a:tabLst/>
              <a:defRPr/>
            </a:pPr>
            <a:r>
              <a:rPr lang="en-US" sz="1600"/>
              <a:t>Costs and expenses linked to an event of loss</a:t>
            </a:r>
          </a:p>
          <a:p>
            <a:pPr marL="1143000" lvl="1" indent="-457200">
              <a:spcBef>
                <a:spcPts val="1000"/>
              </a:spcBef>
              <a:defRPr/>
            </a:pPr>
            <a:r>
              <a:rPr lang="en-US" sz="1600"/>
              <a:t>We cover costs for the continuation of business operations up to 6 months after the occurrence of the event of loss.</a:t>
            </a:r>
          </a:p>
          <a:p>
            <a:pPr marL="1143000" lvl="1" indent="-457200">
              <a:spcBef>
                <a:spcPts val="1000"/>
              </a:spcBef>
              <a:defRPr/>
            </a:pPr>
            <a:r>
              <a:rPr lang="en-US" sz="1600"/>
              <a:t>Costs and expenses linked to an event of loss (loss investigation, legal costs, contractual penalties….)</a:t>
            </a:r>
          </a:p>
          <a:p>
            <a:pPr marL="1028700" lvl="1" indent="-342900"/>
            <a:endParaRPr lang="en-US"/>
          </a:p>
          <a:p>
            <a:pPr marL="342900" indent="-342900">
              <a:buFont typeface="Arial" panose="020B0604020202020204" pitchFamily="34" charset="0"/>
              <a:buChar char="•"/>
            </a:pPr>
            <a:endParaRPr lang="en-GB"/>
          </a:p>
        </p:txBody>
      </p:sp>
    </p:spTree>
    <p:extLst>
      <p:ext uri="{BB962C8B-B14F-4D97-AF65-F5344CB8AC3E}">
        <p14:creationId xmlns:p14="http://schemas.microsoft.com/office/powerpoint/2010/main" val="27386070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1025305"/>
            <a:ext cx="10872196" cy="437846"/>
          </a:xfrm>
        </p:spPr>
        <p:txBody>
          <a:bodyPr/>
          <a:lstStyle/>
          <a:p>
            <a:pPr algn="ctr"/>
            <a:r>
              <a:rPr lang="en-US">
                <a:solidFill>
                  <a:schemeClr val="accent1"/>
                </a:solidFill>
              </a:rPr>
              <a:t>Our Unique </a:t>
            </a:r>
            <a:r>
              <a:rPr lang="en-US"/>
              <a:t>Selling Points</a:t>
            </a:r>
            <a:endParaRPr lang="en-GB"/>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659404" y="1463150"/>
            <a:ext cx="10872196" cy="4679031"/>
          </a:xfrm>
        </p:spPr>
        <p:txBody>
          <a:bodyPr lIns="91440" tIns="45720" rIns="91440" bIns="45720" anchor="t"/>
          <a:lstStyle/>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lang="en-US" sz="800" b="0">
              <a:solidFill>
                <a:schemeClr val="tx2"/>
              </a:solidFill>
            </a:endParaRP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2350" b="0">
                <a:solidFill>
                  <a:schemeClr val="tx2"/>
                </a:solidFill>
              </a:rPr>
              <a:t>Market leader for Fraud/Fidelity insurance in Europe with a £150m book</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2350" b="0">
                <a:solidFill>
                  <a:schemeClr val="tx2"/>
                </a:solidFill>
              </a:rPr>
              <a:t>A dedicated standalone fraud product – first to market</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2350" b="0">
                <a:solidFill>
                  <a:schemeClr val="tx2"/>
                </a:solidFill>
              </a:rPr>
              <a:t>Retrospective cover for losses incurred before but discovered during the policy period</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2350" b="0">
                <a:solidFill>
                  <a:schemeClr val="tx2"/>
                </a:solidFill>
              </a:rPr>
              <a:t>Provisional indemnity payment: customer may, in certain cases, get their 50% of their claim paid before it is settled in court</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2350" b="0">
                <a:solidFill>
                  <a:schemeClr val="tx2"/>
                </a:solidFill>
              </a:rPr>
              <a:t>A dedicated team of claims experts</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2350" b="0">
                <a:solidFill>
                  <a:schemeClr val="tx2"/>
                </a:solidFill>
              </a:rPr>
              <a:t>Simple and straightforward process to obtain a quote with our proposal form</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2350" b="0">
                <a:solidFill>
                  <a:schemeClr val="tx2"/>
                </a:solidFill>
              </a:rPr>
              <a:t>36 month extended reporting period</a:t>
            </a:r>
          </a:p>
          <a:p>
            <a:pPr marL="342900" indent="-342900">
              <a:buFont typeface="Arial" panose="020B0604020202020204" pitchFamily="34" charset="0"/>
              <a:buChar char="•"/>
            </a:pPr>
            <a:endParaRPr lang="en-GB"/>
          </a:p>
        </p:txBody>
      </p:sp>
      <p:pic>
        <p:nvPicPr>
          <p:cNvPr id="5" name="Picture 4">
            <a:extLst>
              <a:ext uri="{FF2B5EF4-FFF2-40B4-BE49-F238E27FC236}">
                <a16:creationId xmlns:a16="http://schemas.microsoft.com/office/drawing/2014/main" id="{7D42D32C-13B4-442C-2024-040695B4AF38}"/>
              </a:ext>
            </a:extLst>
          </p:cNvPr>
          <p:cNvPicPr>
            <a:picLocks noChangeAspect="1"/>
          </p:cNvPicPr>
          <p:nvPr/>
        </p:nvPicPr>
        <p:blipFill>
          <a:blip r:embed="rId3"/>
          <a:stretch>
            <a:fillRect/>
          </a:stretch>
        </p:blipFill>
        <p:spPr>
          <a:xfrm>
            <a:off x="8945471" y="424456"/>
            <a:ext cx="2586129" cy="582726"/>
          </a:xfrm>
          <a:prstGeom prst="rect">
            <a:avLst/>
          </a:prstGeom>
        </p:spPr>
      </p:pic>
    </p:spTree>
    <p:extLst>
      <p:ext uri="{BB962C8B-B14F-4D97-AF65-F5344CB8AC3E}">
        <p14:creationId xmlns:p14="http://schemas.microsoft.com/office/powerpoint/2010/main" val="19351507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840AF-E780-B07C-BF2E-1639603FEE1D}"/>
              </a:ext>
            </a:extLst>
          </p:cNvPr>
          <p:cNvSpPr>
            <a:spLocks noGrp="1"/>
          </p:cNvSpPr>
          <p:nvPr>
            <p:ph type="title"/>
          </p:nvPr>
        </p:nvSpPr>
        <p:spPr>
          <a:xfrm>
            <a:off x="3390900" y="2620074"/>
            <a:ext cx="8140699" cy="1075131"/>
          </a:xfrm>
        </p:spPr>
        <p:txBody>
          <a:bodyPr lIns="91440" tIns="45720" rIns="91440" bIns="45720" anchor="b"/>
          <a:lstStyle/>
          <a:p>
            <a:pPr>
              <a:spcBef>
                <a:spcPts val="1000"/>
              </a:spcBef>
            </a:pPr>
            <a:r>
              <a:rPr lang="en-US" b="1">
                <a:solidFill>
                  <a:schemeClr val="bg1"/>
                </a:solidFill>
                <a:ea typeface="+mj-lt"/>
                <a:cs typeface="+mj-lt"/>
              </a:rPr>
              <a:t>Any Questions?</a:t>
            </a:r>
            <a:br>
              <a:rPr lang="en-US">
                <a:solidFill>
                  <a:schemeClr val="bg1"/>
                </a:solidFill>
                <a:ea typeface="+mj-lt"/>
                <a:cs typeface="+mj-lt"/>
              </a:rPr>
            </a:br>
            <a:r>
              <a:rPr lang="en-US" sz="600" b="1">
                <a:solidFill>
                  <a:schemeClr val="tx1"/>
                </a:solidFill>
                <a:ea typeface="+mj-lt"/>
                <a:cs typeface="+mj-lt"/>
              </a:rPr>
              <a:t>.</a:t>
            </a:r>
            <a:br>
              <a:rPr lang="en-US">
                <a:ea typeface="+mj-lt"/>
                <a:cs typeface="+mj-lt"/>
              </a:rPr>
            </a:br>
            <a:endParaRPr lang="en-US" sz="1400" b="1">
              <a:solidFill>
                <a:schemeClr val="bg1"/>
              </a:solidFill>
            </a:endParaRPr>
          </a:p>
        </p:txBody>
      </p:sp>
      <p:sp>
        <p:nvSpPr>
          <p:cNvPr id="4" name="Title 1">
            <a:extLst>
              <a:ext uri="{FF2B5EF4-FFF2-40B4-BE49-F238E27FC236}">
                <a16:creationId xmlns:a16="http://schemas.microsoft.com/office/drawing/2014/main" id="{456210A4-B441-7319-A864-02957C28B332}"/>
              </a:ext>
            </a:extLst>
          </p:cNvPr>
          <p:cNvSpPr txBox="1">
            <a:spLocks/>
          </p:cNvSpPr>
          <p:nvPr/>
        </p:nvSpPr>
        <p:spPr>
          <a:xfrm>
            <a:off x="675774" y="1489106"/>
            <a:ext cx="2415674" cy="4373789"/>
          </a:xfrm>
          <a:prstGeom prst="rect">
            <a:avLst/>
          </a:prstGeom>
        </p:spPr>
        <p:txBody>
          <a:bodyPr lIns="91440" tIns="45720" rIns="91440" bIns="45720" anchor="b"/>
          <a:lstStyle>
            <a:lvl1pPr algn="l" defTabSz="914400" rtl="0" eaLnBrk="1" latinLnBrk="0" hangingPunct="1">
              <a:lnSpc>
                <a:spcPct val="90000"/>
              </a:lnSpc>
              <a:spcBef>
                <a:spcPct val="0"/>
              </a:spcBef>
              <a:buNone/>
              <a:defRPr sz="4000" kern="1200">
                <a:solidFill>
                  <a:schemeClr val="accent2"/>
                </a:solidFill>
                <a:latin typeface="+mj-lt"/>
                <a:ea typeface="+mj-ea"/>
                <a:cs typeface="+mj-cs"/>
              </a:defRPr>
            </a:lvl1pPr>
          </a:lstStyle>
          <a:p>
            <a:pPr>
              <a:spcBef>
                <a:spcPts val="1000"/>
              </a:spcBef>
            </a:pPr>
            <a:r>
              <a:rPr lang="en-US" sz="1100" b="1">
                <a:solidFill>
                  <a:srgbClr val="ADD6CC"/>
                </a:solidFill>
                <a:ea typeface="+mj-lt"/>
                <a:cs typeface="+mj-lt"/>
              </a:rPr>
              <a:t>Disclaimer</a:t>
            </a:r>
            <a:br>
              <a:rPr lang="en-US" sz="800">
                <a:ea typeface="+mj-lt"/>
                <a:cs typeface="+mj-lt"/>
              </a:rPr>
            </a:br>
            <a:r>
              <a:rPr lang="en-US" sz="800" b="1">
                <a:solidFill>
                  <a:schemeClr val="tx1"/>
                </a:solidFill>
                <a:ea typeface="+mj-lt"/>
                <a:cs typeface="+mj-lt"/>
              </a:rPr>
              <a:t>.</a:t>
            </a:r>
            <a:br>
              <a:rPr lang="en-US" sz="800">
                <a:ea typeface="+mj-lt"/>
                <a:cs typeface="+mj-lt"/>
              </a:rPr>
            </a:br>
            <a:r>
              <a:rPr lang="en-US" sz="900" b="1">
                <a:solidFill>
                  <a:schemeClr val="bg1"/>
                </a:solidFill>
                <a:ea typeface="+mj-lt"/>
                <a:cs typeface="+mj-lt"/>
              </a:rPr>
              <a:t>Please note that the information contained in this presentation is provided for general informational purposes only. It does not constitute any form of legal or other professional advice, and you should not use it as a substitute for advice tailored to your specific circumstances. </a:t>
            </a:r>
          </a:p>
          <a:p>
            <a:pPr>
              <a:spcBef>
                <a:spcPts val="1000"/>
              </a:spcBef>
            </a:pPr>
            <a:r>
              <a:rPr lang="en-US" sz="900" b="1">
                <a:solidFill>
                  <a:schemeClr val="bg1"/>
                </a:solidFill>
                <a:ea typeface="+mj-lt"/>
                <a:cs typeface="+mj-lt"/>
              </a:rPr>
              <a:t>We disclaim all and any liability for any actions you take (or omit to take) in reliance upon the contents of this presentation. </a:t>
            </a:r>
          </a:p>
          <a:p>
            <a:pPr>
              <a:spcBef>
                <a:spcPts val="1000"/>
              </a:spcBef>
            </a:pPr>
            <a:r>
              <a:rPr lang="en-US" sz="900" b="1">
                <a:solidFill>
                  <a:schemeClr val="bg1"/>
                </a:solidFill>
                <a:ea typeface="+mj-lt"/>
                <a:cs typeface="+mj-lt"/>
              </a:rPr>
              <a:t>Our contact details are below should you wish us to contact us for professional advice.</a:t>
            </a:r>
          </a:p>
          <a:p>
            <a:pPr>
              <a:spcBef>
                <a:spcPts val="1000"/>
              </a:spcBef>
            </a:pPr>
            <a:r>
              <a:rPr lang="en-US" sz="900" b="1">
                <a:solidFill>
                  <a:schemeClr val="bg1"/>
                </a:solidFill>
                <a:ea typeface="+mj-lt"/>
                <a:cs typeface="+mj-lt"/>
              </a:rPr>
              <a:t>Risk@kareneckstein.co.uk </a:t>
            </a:r>
          </a:p>
          <a:p>
            <a:pPr>
              <a:spcBef>
                <a:spcPts val="1000"/>
              </a:spcBef>
            </a:pPr>
            <a:r>
              <a:rPr lang="en-US" sz="900" b="1">
                <a:solidFill>
                  <a:schemeClr val="bg1"/>
                </a:solidFill>
                <a:ea typeface="+mj-lt"/>
                <a:cs typeface="+mj-lt"/>
              </a:rPr>
              <a:t>07973627039</a:t>
            </a:r>
          </a:p>
        </p:txBody>
      </p:sp>
      <p:sp>
        <p:nvSpPr>
          <p:cNvPr id="6" name="Title 1">
            <a:extLst>
              <a:ext uri="{FF2B5EF4-FFF2-40B4-BE49-F238E27FC236}">
                <a16:creationId xmlns:a16="http://schemas.microsoft.com/office/drawing/2014/main" id="{A11A0D4B-E93C-75E0-A996-01D3B70D5519}"/>
              </a:ext>
            </a:extLst>
          </p:cNvPr>
          <p:cNvSpPr txBox="1">
            <a:spLocks/>
          </p:cNvSpPr>
          <p:nvPr/>
        </p:nvSpPr>
        <p:spPr>
          <a:xfrm>
            <a:off x="3390899" y="2082508"/>
            <a:ext cx="8140699" cy="1075131"/>
          </a:xfrm>
          <a:prstGeom prst="rect">
            <a:avLst/>
          </a:prstGeom>
        </p:spPr>
        <p:txBody>
          <a:bodyPr lIns="91440" tIns="45720" rIns="91440" bIns="45720" anchor="b"/>
          <a:lstStyle>
            <a:lvl1pPr algn="l" defTabSz="914400" rtl="0" eaLnBrk="1" latinLnBrk="0" hangingPunct="1">
              <a:lnSpc>
                <a:spcPct val="90000"/>
              </a:lnSpc>
              <a:spcBef>
                <a:spcPct val="0"/>
              </a:spcBef>
              <a:buNone/>
              <a:defRPr sz="4000" kern="1200">
                <a:solidFill>
                  <a:schemeClr val="accent2"/>
                </a:solidFill>
                <a:latin typeface="+mj-lt"/>
                <a:ea typeface="+mj-ea"/>
                <a:cs typeface="+mj-cs"/>
              </a:defRPr>
            </a:lvl1pPr>
          </a:lstStyle>
          <a:p>
            <a:pPr>
              <a:spcBef>
                <a:spcPts val="1000"/>
              </a:spcBef>
            </a:pPr>
            <a:endParaRPr lang="en-US" sz="2200" b="1">
              <a:solidFill>
                <a:schemeClr val="bg1"/>
              </a:solidFill>
              <a:ea typeface="+mj-lt"/>
              <a:cs typeface="+mj-lt"/>
            </a:endParaRPr>
          </a:p>
          <a:p>
            <a:pPr>
              <a:spcBef>
                <a:spcPts val="1000"/>
              </a:spcBef>
            </a:pPr>
            <a:endParaRPr lang="en-US" sz="2200" b="1">
              <a:solidFill>
                <a:schemeClr val="bg1"/>
              </a:solidFill>
              <a:ea typeface="+mj-lt"/>
              <a:cs typeface="+mj-lt"/>
            </a:endParaRPr>
          </a:p>
          <a:p>
            <a:pPr>
              <a:spcBef>
                <a:spcPts val="1000"/>
              </a:spcBef>
            </a:pPr>
            <a:r>
              <a:rPr lang="en-US" sz="2200" b="1">
                <a:solidFill>
                  <a:schemeClr val="bg1"/>
                </a:solidFill>
                <a:ea typeface="+mj-lt"/>
                <a:cs typeface="+mj-lt"/>
              </a:rPr>
              <a:t>Managing Fraud Risks – What Keeps You Awake at Night? </a:t>
            </a:r>
            <a:r>
              <a:rPr lang="en-US" sz="1400"/>
              <a:t>Presented by </a:t>
            </a:r>
            <a:r>
              <a:rPr lang="en-US" sz="1400" err="1"/>
              <a:t>Vikshay</a:t>
            </a:r>
            <a:r>
              <a:rPr lang="en-US" sz="1400"/>
              <a:t> </a:t>
            </a:r>
            <a:r>
              <a:rPr lang="en-US" sz="1400" err="1"/>
              <a:t>Vijai</a:t>
            </a:r>
            <a:r>
              <a:rPr lang="en-US" sz="1400"/>
              <a:t> of Allianz and Robert Brooker of PFK GM </a:t>
            </a:r>
            <a:r>
              <a:rPr lang="en-US" sz="2200" b="1">
                <a:solidFill>
                  <a:schemeClr val="bg1"/>
                </a:solidFill>
                <a:ea typeface="+mj-lt"/>
                <a:cs typeface="+mj-lt"/>
              </a:rPr>
              <a:t> </a:t>
            </a:r>
          </a:p>
          <a:p>
            <a:pPr>
              <a:spcBef>
                <a:spcPts val="1000"/>
              </a:spcBef>
            </a:pPr>
            <a:br>
              <a:rPr lang="en-US">
                <a:ea typeface="+mj-lt"/>
                <a:cs typeface="+mj-lt"/>
              </a:rPr>
            </a:br>
            <a:r>
              <a:rPr lang="en-US" sz="600" b="1">
                <a:solidFill>
                  <a:schemeClr val="tx1"/>
                </a:solidFill>
                <a:ea typeface="+mj-lt"/>
                <a:cs typeface="+mj-lt"/>
              </a:rPr>
              <a:t>.</a:t>
            </a:r>
            <a:br>
              <a:rPr lang="en-US">
                <a:ea typeface="+mj-lt"/>
                <a:cs typeface="+mj-lt"/>
              </a:rPr>
            </a:br>
            <a:r>
              <a:rPr lang="en-US">
                <a:ea typeface="+mj-lt"/>
                <a:cs typeface="+mj-lt"/>
              </a:rPr>
              <a:t>				</a:t>
            </a:r>
            <a:endParaRPr lang="en-US" sz="1400" b="1">
              <a:solidFill>
                <a:schemeClr val="bg1"/>
              </a:solidFill>
            </a:endParaRPr>
          </a:p>
        </p:txBody>
      </p:sp>
      <p:sp>
        <p:nvSpPr>
          <p:cNvPr id="3" name="TextBox 2">
            <a:extLst>
              <a:ext uri="{FF2B5EF4-FFF2-40B4-BE49-F238E27FC236}">
                <a16:creationId xmlns:a16="http://schemas.microsoft.com/office/drawing/2014/main" id="{01B3C2A7-3763-5A54-3CBC-5FCE0BDD5650}"/>
              </a:ext>
            </a:extLst>
          </p:cNvPr>
          <p:cNvSpPr txBox="1"/>
          <p:nvPr/>
        </p:nvSpPr>
        <p:spPr>
          <a:xfrm>
            <a:off x="6539228" y="4526280"/>
            <a:ext cx="2659380" cy="1200329"/>
          </a:xfrm>
          <a:prstGeom prst="rect">
            <a:avLst/>
          </a:prstGeom>
          <a:noFill/>
        </p:spPr>
        <p:txBody>
          <a:bodyPr wrap="square" rtlCol="0">
            <a:spAutoFit/>
          </a:bodyPr>
          <a:lstStyle/>
          <a:p>
            <a:r>
              <a:rPr lang="en-US" sz="1800" b="1" err="1">
                <a:solidFill>
                  <a:schemeClr val="accent2"/>
                </a:solidFill>
              </a:rPr>
              <a:t>Vikshay</a:t>
            </a:r>
            <a:r>
              <a:rPr lang="en-US" sz="1800" b="1">
                <a:solidFill>
                  <a:schemeClr val="accent2"/>
                </a:solidFill>
              </a:rPr>
              <a:t> </a:t>
            </a:r>
            <a:r>
              <a:rPr lang="en-US" sz="1800" b="1" err="1">
                <a:solidFill>
                  <a:schemeClr val="accent2"/>
                </a:solidFill>
              </a:rPr>
              <a:t>Vijai</a:t>
            </a:r>
            <a:endParaRPr lang="en-US" sz="1800" b="1">
              <a:solidFill>
                <a:schemeClr val="accent2"/>
              </a:solidFill>
            </a:endParaRPr>
          </a:p>
          <a:p>
            <a:r>
              <a:rPr lang="en-GB">
                <a:solidFill>
                  <a:schemeClr val="bg1"/>
                </a:solidFill>
              </a:rPr>
              <a:t>07815 678801</a:t>
            </a:r>
          </a:p>
          <a:p>
            <a:r>
              <a:rPr lang="en-GB">
                <a:solidFill>
                  <a:schemeClr val="bg1"/>
                </a:solidFill>
              </a:rPr>
              <a:t>Vikshay.Vijai@allianz-trade.com </a:t>
            </a:r>
          </a:p>
        </p:txBody>
      </p:sp>
      <p:sp>
        <p:nvSpPr>
          <p:cNvPr id="5" name="TextBox 4">
            <a:extLst>
              <a:ext uri="{FF2B5EF4-FFF2-40B4-BE49-F238E27FC236}">
                <a16:creationId xmlns:a16="http://schemas.microsoft.com/office/drawing/2014/main" id="{00D3D9E8-884C-853E-495A-87C39E43981B}"/>
              </a:ext>
            </a:extLst>
          </p:cNvPr>
          <p:cNvSpPr txBox="1"/>
          <p:nvPr/>
        </p:nvSpPr>
        <p:spPr>
          <a:xfrm>
            <a:off x="9008108" y="4526279"/>
            <a:ext cx="2659380" cy="923330"/>
          </a:xfrm>
          <a:prstGeom prst="rect">
            <a:avLst/>
          </a:prstGeom>
          <a:noFill/>
        </p:spPr>
        <p:txBody>
          <a:bodyPr wrap="square" rtlCol="0">
            <a:spAutoFit/>
          </a:bodyPr>
          <a:lstStyle/>
          <a:p>
            <a:r>
              <a:rPr lang="en-US" sz="1800" b="1">
                <a:solidFill>
                  <a:schemeClr val="accent2"/>
                </a:solidFill>
              </a:rPr>
              <a:t>Robert Brooker</a:t>
            </a:r>
          </a:p>
          <a:p>
            <a:r>
              <a:rPr lang="en-GB">
                <a:solidFill>
                  <a:schemeClr val="bg1"/>
                </a:solidFill>
              </a:rPr>
              <a:t>07917 001182</a:t>
            </a:r>
          </a:p>
          <a:p>
            <a:r>
              <a:rPr lang="en-GB">
                <a:solidFill>
                  <a:schemeClr val="bg1"/>
                </a:solidFill>
              </a:rPr>
              <a:t>rbrooker@pkf-l.com</a:t>
            </a:r>
          </a:p>
        </p:txBody>
      </p:sp>
      <p:pic>
        <p:nvPicPr>
          <p:cNvPr id="9" name="Graphic 3">
            <a:extLst>
              <a:ext uri="{FF2B5EF4-FFF2-40B4-BE49-F238E27FC236}">
                <a16:creationId xmlns:a16="http://schemas.microsoft.com/office/drawing/2014/main" id="{D0429E17-9737-3FC7-8CD1-6D361013CB3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079228" y="5429359"/>
            <a:ext cx="1353820" cy="317500"/>
          </a:xfrm>
          <a:prstGeom prst="rect">
            <a:avLst/>
          </a:prstGeom>
        </p:spPr>
      </p:pic>
      <p:pic>
        <p:nvPicPr>
          <p:cNvPr id="10" name="Picture 9">
            <a:extLst>
              <a:ext uri="{FF2B5EF4-FFF2-40B4-BE49-F238E27FC236}">
                <a16:creationId xmlns:a16="http://schemas.microsoft.com/office/drawing/2014/main" id="{3131A572-74CA-2977-B85C-5EE155E6BD8E}"/>
              </a:ext>
            </a:extLst>
          </p:cNvPr>
          <p:cNvPicPr>
            <a:picLocks noChangeAspect="1"/>
          </p:cNvPicPr>
          <p:nvPr/>
        </p:nvPicPr>
        <p:blipFill>
          <a:blip r:embed="rId4"/>
          <a:stretch>
            <a:fillRect/>
          </a:stretch>
        </p:blipFill>
        <p:spPr>
          <a:xfrm>
            <a:off x="6652486" y="5690574"/>
            <a:ext cx="1947710" cy="438873"/>
          </a:xfrm>
          <a:prstGeom prst="rect">
            <a:avLst/>
          </a:prstGeom>
        </p:spPr>
      </p:pic>
    </p:spTree>
    <p:extLst>
      <p:ext uri="{BB962C8B-B14F-4D97-AF65-F5344CB8AC3E}">
        <p14:creationId xmlns:p14="http://schemas.microsoft.com/office/powerpoint/2010/main" val="12386533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1025305"/>
            <a:ext cx="10872196" cy="437846"/>
          </a:xfrm>
        </p:spPr>
        <p:txBody>
          <a:bodyPr/>
          <a:lstStyle/>
          <a:p>
            <a:pPr algn="ctr"/>
            <a:r>
              <a:rPr lang="en-GB"/>
              <a:t>What is fraud? (1)</a:t>
            </a:r>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659404" y="1731645"/>
            <a:ext cx="10872196" cy="4240530"/>
          </a:xfrm>
        </p:spPr>
        <p:txBody>
          <a:bodyPr/>
          <a:lstStyle/>
          <a:p>
            <a:pPr marL="342900" indent="-342900">
              <a:buFont typeface="Arial" panose="020B0604020202020204" pitchFamily="34" charset="0"/>
              <a:buChar char="•"/>
            </a:pPr>
            <a:r>
              <a:rPr lang="en-US"/>
              <a:t>Fraud by False Representation</a:t>
            </a:r>
          </a:p>
          <a:p>
            <a:pPr marL="1028700" lvl="1" indent="-342900"/>
            <a:r>
              <a:rPr lang="en-US"/>
              <a:t>Lying about something, using any means (words or actions)</a:t>
            </a:r>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a:t>Fraud by Failing to Disclose</a:t>
            </a:r>
          </a:p>
          <a:p>
            <a:pPr marL="1028700" lvl="1" indent="-342900"/>
            <a:r>
              <a:rPr lang="en-US"/>
              <a:t>Not saying something when you have a legal duty to do so</a:t>
            </a:r>
          </a:p>
          <a:p>
            <a:endParaRPr lang="en-US"/>
          </a:p>
          <a:p>
            <a:pPr marL="342900" indent="-342900">
              <a:buFont typeface="Arial" panose="020B0604020202020204" pitchFamily="34" charset="0"/>
              <a:buChar char="•"/>
            </a:pPr>
            <a:r>
              <a:rPr lang="en-US"/>
              <a:t>Fraud by Abuse of a Position of Trust</a:t>
            </a:r>
          </a:p>
          <a:p>
            <a:pPr marL="1028700" lvl="1" indent="-342900"/>
            <a:r>
              <a:rPr lang="en-US"/>
              <a:t>Abusing a position where there is an expectation to safeguard the financial interests of another person or </a:t>
            </a:r>
            <a:r>
              <a:rPr lang="en-US" err="1"/>
              <a:t>organisation</a:t>
            </a:r>
            <a:endParaRPr lang="en-GB"/>
          </a:p>
        </p:txBody>
      </p:sp>
      <p:pic>
        <p:nvPicPr>
          <p:cNvPr id="4" name="Graphic 3">
            <a:extLst>
              <a:ext uri="{FF2B5EF4-FFF2-40B4-BE49-F238E27FC236}">
                <a16:creationId xmlns:a16="http://schemas.microsoft.com/office/drawing/2014/main" id="{EBD83DFE-B0A0-4887-AA69-70E9E7CE358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972981" y="568325"/>
            <a:ext cx="1353820" cy="317500"/>
          </a:xfrm>
          <a:prstGeom prst="rect">
            <a:avLst/>
          </a:prstGeom>
        </p:spPr>
      </p:pic>
      <p:pic>
        <p:nvPicPr>
          <p:cNvPr id="6" name="Picture 5">
            <a:extLst>
              <a:ext uri="{FF2B5EF4-FFF2-40B4-BE49-F238E27FC236}">
                <a16:creationId xmlns:a16="http://schemas.microsoft.com/office/drawing/2014/main" id="{FE41427D-DD69-8C1D-70C6-A8DD022B455A}"/>
              </a:ext>
            </a:extLst>
          </p:cNvPr>
          <p:cNvPicPr>
            <a:picLocks noChangeAspect="1"/>
          </p:cNvPicPr>
          <p:nvPr/>
        </p:nvPicPr>
        <p:blipFill>
          <a:blip r:embed="rId4"/>
          <a:stretch>
            <a:fillRect/>
          </a:stretch>
        </p:blipFill>
        <p:spPr>
          <a:xfrm>
            <a:off x="9388444" y="885825"/>
            <a:ext cx="1988603" cy="448087"/>
          </a:xfrm>
          <a:prstGeom prst="rect">
            <a:avLst/>
          </a:prstGeom>
        </p:spPr>
      </p:pic>
    </p:spTree>
    <p:extLst>
      <p:ext uri="{BB962C8B-B14F-4D97-AF65-F5344CB8AC3E}">
        <p14:creationId xmlns:p14="http://schemas.microsoft.com/office/powerpoint/2010/main" val="3222235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1025305"/>
            <a:ext cx="10872196" cy="437846"/>
          </a:xfrm>
        </p:spPr>
        <p:txBody>
          <a:bodyPr/>
          <a:lstStyle/>
          <a:p>
            <a:pPr algn="ctr"/>
            <a:r>
              <a:rPr lang="en-GB"/>
              <a:t>What is fraud? (2)</a:t>
            </a:r>
          </a:p>
        </p:txBody>
      </p:sp>
      <p:pic>
        <p:nvPicPr>
          <p:cNvPr id="6" name="Picture 5">
            <a:extLst>
              <a:ext uri="{FF2B5EF4-FFF2-40B4-BE49-F238E27FC236}">
                <a16:creationId xmlns:a16="http://schemas.microsoft.com/office/drawing/2014/main" id="{62591768-D57A-269F-C671-EB4B9CCCD8DF}"/>
              </a:ext>
            </a:extLst>
          </p:cNvPr>
          <p:cNvPicPr>
            <a:picLocks noChangeAspect="1"/>
          </p:cNvPicPr>
          <p:nvPr/>
        </p:nvPicPr>
        <p:blipFill>
          <a:blip r:embed="rId3"/>
          <a:stretch>
            <a:fillRect/>
          </a:stretch>
        </p:blipFill>
        <p:spPr>
          <a:xfrm>
            <a:off x="7793001" y="1689383"/>
            <a:ext cx="3517066" cy="1469167"/>
          </a:xfrm>
          <a:prstGeom prst="rect">
            <a:avLst/>
          </a:prstGeom>
        </p:spPr>
      </p:pic>
      <p:pic>
        <p:nvPicPr>
          <p:cNvPr id="7" name="Picture 6">
            <a:extLst>
              <a:ext uri="{FF2B5EF4-FFF2-40B4-BE49-F238E27FC236}">
                <a16:creationId xmlns:a16="http://schemas.microsoft.com/office/drawing/2014/main" id="{A23639C5-47B2-8C41-FC64-9574AC54F785}"/>
              </a:ext>
            </a:extLst>
          </p:cNvPr>
          <p:cNvPicPr>
            <a:picLocks noChangeAspect="1"/>
          </p:cNvPicPr>
          <p:nvPr/>
        </p:nvPicPr>
        <p:blipFill>
          <a:blip r:embed="rId4"/>
          <a:stretch>
            <a:fillRect/>
          </a:stretch>
        </p:blipFill>
        <p:spPr>
          <a:xfrm>
            <a:off x="905522" y="1275190"/>
            <a:ext cx="3681947" cy="1810146"/>
          </a:xfrm>
          <a:prstGeom prst="rect">
            <a:avLst/>
          </a:prstGeom>
        </p:spPr>
      </p:pic>
      <p:pic>
        <p:nvPicPr>
          <p:cNvPr id="8" name="Picture 7">
            <a:extLst>
              <a:ext uri="{FF2B5EF4-FFF2-40B4-BE49-F238E27FC236}">
                <a16:creationId xmlns:a16="http://schemas.microsoft.com/office/drawing/2014/main" id="{E7F85E3E-FA09-BF66-BE60-BAD782A00BDD}"/>
              </a:ext>
            </a:extLst>
          </p:cNvPr>
          <p:cNvPicPr>
            <a:picLocks noChangeAspect="1"/>
          </p:cNvPicPr>
          <p:nvPr/>
        </p:nvPicPr>
        <p:blipFill>
          <a:blip r:embed="rId5"/>
          <a:stretch>
            <a:fillRect/>
          </a:stretch>
        </p:blipFill>
        <p:spPr>
          <a:xfrm>
            <a:off x="4543080" y="3143536"/>
            <a:ext cx="3029571" cy="1103081"/>
          </a:xfrm>
          <a:prstGeom prst="rect">
            <a:avLst/>
          </a:prstGeom>
        </p:spPr>
      </p:pic>
      <p:pic>
        <p:nvPicPr>
          <p:cNvPr id="9" name="Picture 8">
            <a:extLst>
              <a:ext uri="{FF2B5EF4-FFF2-40B4-BE49-F238E27FC236}">
                <a16:creationId xmlns:a16="http://schemas.microsoft.com/office/drawing/2014/main" id="{B4F813CF-816A-659E-30A7-DE499B9F2C44}"/>
              </a:ext>
            </a:extLst>
          </p:cNvPr>
          <p:cNvPicPr>
            <a:picLocks noChangeAspect="1"/>
          </p:cNvPicPr>
          <p:nvPr/>
        </p:nvPicPr>
        <p:blipFill>
          <a:blip r:embed="rId6"/>
          <a:stretch>
            <a:fillRect/>
          </a:stretch>
        </p:blipFill>
        <p:spPr>
          <a:xfrm>
            <a:off x="4491922" y="4069587"/>
            <a:ext cx="2939055" cy="1029097"/>
          </a:xfrm>
          <a:prstGeom prst="rect">
            <a:avLst/>
          </a:prstGeom>
        </p:spPr>
      </p:pic>
      <p:pic>
        <p:nvPicPr>
          <p:cNvPr id="10" name="Picture 9">
            <a:extLst>
              <a:ext uri="{FF2B5EF4-FFF2-40B4-BE49-F238E27FC236}">
                <a16:creationId xmlns:a16="http://schemas.microsoft.com/office/drawing/2014/main" id="{202158F2-66B6-1369-A3DB-2DE444B6C604}"/>
              </a:ext>
            </a:extLst>
          </p:cNvPr>
          <p:cNvPicPr>
            <a:picLocks noChangeAspect="1"/>
          </p:cNvPicPr>
          <p:nvPr/>
        </p:nvPicPr>
        <p:blipFill>
          <a:blip r:embed="rId7"/>
          <a:stretch>
            <a:fillRect/>
          </a:stretch>
        </p:blipFill>
        <p:spPr>
          <a:xfrm>
            <a:off x="895178" y="4160686"/>
            <a:ext cx="3491376" cy="868988"/>
          </a:xfrm>
          <a:prstGeom prst="rect">
            <a:avLst/>
          </a:prstGeom>
        </p:spPr>
      </p:pic>
      <p:pic>
        <p:nvPicPr>
          <p:cNvPr id="11" name="Picture 10">
            <a:extLst>
              <a:ext uri="{FF2B5EF4-FFF2-40B4-BE49-F238E27FC236}">
                <a16:creationId xmlns:a16="http://schemas.microsoft.com/office/drawing/2014/main" id="{1EA1B1A0-CB67-62D2-4D1D-374E5811D21D}"/>
              </a:ext>
            </a:extLst>
          </p:cNvPr>
          <p:cNvPicPr>
            <a:picLocks noChangeAspect="1"/>
          </p:cNvPicPr>
          <p:nvPr/>
        </p:nvPicPr>
        <p:blipFill>
          <a:blip r:embed="rId8"/>
          <a:stretch>
            <a:fillRect/>
          </a:stretch>
        </p:blipFill>
        <p:spPr>
          <a:xfrm>
            <a:off x="877422" y="2870800"/>
            <a:ext cx="3450124" cy="1249931"/>
          </a:xfrm>
          <a:prstGeom prst="rect">
            <a:avLst/>
          </a:prstGeom>
        </p:spPr>
      </p:pic>
      <p:pic>
        <p:nvPicPr>
          <p:cNvPr id="12" name="Picture 11">
            <a:extLst>
              <a:ext uri="{FF2B5EF4-FFF2-40B4-BE49-F238E27FC236}">
                <a16:creationId xmlns:a16="http://schemas.microsoft.com/office/drawing/2014/main" id="{B582E62B-2229-81CD-07C3-2A0528CC9342}"/>
              </a:ext>
            </a:extLst>
          </p:cNvPr>
          <p:cNvPicPr>
            <a:picLocks noChangeAspect="1"/>
          </p:cNvPicPr>
          <p:nvPr/>
        </p:nvPicPr>
        <p:blipFill>
          <a:blip r:embed="rId9"/>
          <a:stretch>
            <a:fillRect/>
          </a:stretch>
        </p:blipFill>
        <p:spPr>
          <a:xfrm>
            <a:off x="7835098" y="3255791"/>
            <a:ext cx="3416049" cy="563568"/>
          </a:xfrm>
          <a:prstGeom prst="rect">
            <a:avLst/>
          </a:prstGeom>
        </p:spPr>
      </p:pic>
      <p:pic>
        <p:nvPicPr>
          <p:cNvPr id="13" name="Picture 12">
            <a:extLst>
              <a:ext uri="{FF2B5EF4-FFF2-40B4-BE49-F238E27FC236}">
                <a16:creationId xmlns:a16="http://schemas.microsoft.com/office/drawing/2014/main" id="{1A946F5C-FEC9-A466-218A-D7C314D5BB40}"/>
              </a:ext>
            </a:extLst>
          </p:cNvPr>
          <p:cNvPicPr>
            <a:picLocks noChangeAspect="1"/>
          </p:cNvPicPr>
          <p:nvPr/>
        </p:nvPicPr>
        <p:blipFill rotWithShape="1">
          <a:blip r:embed="rId10"/>
          <a:srcRect l="1534" t="9039" r="-1534" b="36404"/>
          <a:stretch/>
        </p:blipFill>
        <p:spPr>
          <a:xfrm>
            <a:off x="7474095" y="3988489"/>
            <a:ext cx="3917924" cy="978097"/>
          </a:xfrm>
          <a:prstGeom prst="rect">
            <a:avLst/>
          </a:prstGeom>
        </p:spPr>
      </p:pic>
      <p:pic>
        <p:nvPicPr>
          <p:cNvPr id="14" name="Picture 13">
            <a:extLst>
              <a:ext uri="{FF2B5EF4-FFF2-40B4-BE49-F238E27FC236}">
                <a16:creationId xmlns:a16="http://schemas.microsoft.com/office/drawing/2014/main" id="{4AC21E28-F53F-AE35-62EC-FAFA44158BB7}"/>
              </a:ext>
            </a:extLst>
          </p:cNvPr>
          <p:cNvPicPr>
            <a:picLocks noChangeAspect="1"/>
          </p:cNvPicPr>
          <p:nvPr/>
        </p:nvPicPr>
        <p:blipFill>
          <a:blip r:embed="rId11"/>
          <a:stretch>
            <a:fillRect/>
          </a:stretch>
        </p:blipFill>
        <p:spPr>
          <a:xfrm>
            <a:off x="4521410" y="1652658"/>
            <a:ext cx="3271592" cy="1469167"/>
          </a:xfrm>
          <a:prstGeom prst="rect">
            <a:avLst/>
          </a:prstGeom>
        </p:spPr>
      </p:pic>
      <p:sp>
        <p:nvSpPr>
          <p:cNvPr id="15" name="Rectangle 14">
            <a:extLst>
              <a:ext uri="{FF2B5EF4-FFF2-40B4-BE49-F238E27FC236}">
                <a16:creationId xmlns:a16="http://schemas.microsoft.com/office/drawing/2014/main" id="{02712E26-9105-4DE9-15F7-BF34BA5BF121}"/>
              </a:ext>
            </a:extLst>
          </p:cNvPr>
          <p:cNvSpPr/>
          <p:nvPr/>
        </p:nvSpPr>
        <p:spPr>
          <a:xfrm>
            <a:off x="1397469" y="5137804"/>
            <a:ext cx="8857311" cy="1077218"/>
          </a:xfrm>
          <a:prstGeom prst="rect">
            <a:avLst/>
          </a:prstGeom>
        </p:spPr>
        <p:txBody>
          <a:bodyPr wrap="square">
            <a:spAutoFit/>
          </a:bodyPr>
          <a:lstStyle/>
          <a:p>
            <a:pPr algn="ctr"/>
            <a:r>
              <a:rPr lang="en-GB" sz="3200">
                <a:solidFill>
                  <a:schemeClr val="tx2"/>
                </a:solidFill>
                <a:ea typeface="+mj-ea"/>
                <a:cs typeface="+mj-cs"/>
              </a:rPr>
              <a:t>8 out of 10 mid-sized businesses were impacted by fraud in 2021</a:t>
            </a:r>
          </a:p>
        </p:txBody>
      </p:sp>
      <p:pic>
        <p:nvPicPr>
          <p:cNvPr id="3" name="Graphic 2">
            <a:extLst>
              <a:ext uri="{FF2B5EF4-FFF2-40B4-BE49-F238E27FC236}">
                <a16:creationId xmlns:a16="http://schemas.microsoft.com/office/drawing/2014/main" id="{3D05EEF8-61D7-11A2-7991-52B514666E6F}"/>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9972981" y="568325"/>
            <a:ext cx="1353820" cy="317500"/>
          </a:xfrm>
          <a:prstGeom prst="rect">
            <a:avLst/>
          </a:prstGeom>
        </p:spPr>
      </p:pic>
      <p:pic>
        <p:nvPicPr>
          <p:cNvPr id="4" name="Picture 3">
            <a:extLst>
              <a:ext uri="{FF2B5EF4-FFF2-40B4-BE49-F238E27FC236}">
                <a16:creationId xmlns:a16="http://schemas.microsoft.com/office/drawing/2014/main" id="{5A95CFBA-55B9-2042-0EF0-69C2706A48F2}"/>
              </a:ext>
            </a:extLst>
          </p:cNvPr>
          <p:cNvPicPr>
            <a:picLocks noChangeAspect="1"/>
          </p:cNvPicPr>
          <p:nvPr/>
        </p:nvPicPr>
        <p:blipFill>
          <a:blip r:embed="rId14"/>
          <a:stretch>
            <a:fillRect/>
          </a:stretch>
        </p:blipFill>
        <p:spPr>
          <a:xfrm>
            <a:off x="9388444" y="885825"/>
            <a:ext cx="1988603" cy="448087"/>
          </a:xfrm>
          <a:prstGeom prst="rect">
            <a:avLst/>
          </a:prstGeom>
        </p:spPr>
      </p:pic>
    </p:spTree>
    <p:extLst>
      <p:ext uri="{BB962C8B-B14F-4D97-AF65-F5344CB8AC3E}">
        <p14:creationId xmlns:p14="http://schemas.microsoft.com/office/powerpoint/2010/main" val="39431702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1025305"/>
            <a:ext cx="10872196" cy="437846"/>
          </a:xfrm>
        </p:spPr>
        <p:txBody>
          <a:bodyPr/>
          <a:lstStyle/>
          <a:p>
            <a:pPr algn="ctr"/>
            <a:r>
              <a:rPr lang="en-US"/>
              <a:t>What is the legal bit?</a:t>
            </a:r>
            <a:endParaRPr lang="en-GB"/>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659404" y="1731645"/>
            <a:ext cx="10872196" cy="4240530"/>
          </a:xfrm>
        </p:spPr>
        <p:txBody>
          <a:bodyPr/>
          <a:lstStyle/>
          <a:p>
            <a:pPr marL="342900" indent="-342900">
              <a:buFont typeface="Arial" panose="020B0604020202020204" pitchFamily="34" charset="0"/>
              <a:buChar char="•"/>
            </a:pPr>
            <a:r>
              <a:rPr lang="en-US"/>
              <a:t>The Fraud Act 2006. … “a deliberate action to secure unfair or unlawful gain, or to deprive a victim of a legal right”.</a:t>
            </a:r>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a:t>The focus is on an individual’s ‘dishonest </a:t>
            </a:r>
            <a:r>
              <a:rPr lang="en-US" err="1"/>
              <a:t>behaviour</a:t>
            </a:r>
            <a:r>
              <a:rPr lang="en-US"/>
              <a:t>’ and their intent to make a gain or cause a loss.</a:t>
            </a:r>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a:t>This act splits fraud into three main areas:</a:t>
            </a:r>
          </a:p>
          <a:p>
            <a:pPr marL="1028700" lvl="1" indent="-342900"/>
            <a:r>
              <a:rPr lang="en-US"/>
              <a:t>Fraud by false representation</a:t>
            </a:r>
          </a:p>
          <a:p>
            <a:pPr marL="1028700" lvl="1" indent="-342900"/>
            <a:r>
              <a:rPr lang="en-US"/>
              <a:t>Fraud by failing to disclose</a:t>
            </a:r>
          </a:p>
          <a:p>
            <a:pPr marL="1028700" lvl="1" indent="-342900"/>
            <a:r>
              <a:rPr lang="en-US"/>
              <a:t>Fraud by abuse of a position of trust</a:t>
            </a:r>
          </a:p>
          <a:p>
            <a:pPr marL="342900" indent="-342900">
              <a:buFont typeface="Arial" panose="020B0604020202020204" pitchFamily="34" charset="0"/>
              <a:buChar char="•"/>
            </a:pPr>
            <a:endParaRPr lang="en-US"/>
          </a:p>
          <a:p>
            <a:pPr marL="342900" indent="-342900">
              <a:buFont typeface="Arial" panose="020B0604020202020204" pitchFamily="34" charset="0"/>
              <a:buChar char="•"/>
            </a:pPr>
            <a:endParaRPr lang="en-GB"/>
          </a:p>
        </p:txBody>
      </p:sp>
      <p:pic>
        <p:nvPicPr>
          <p:cNvPr id="4" name="Picture 2" descr="See the source image">
            <a:extLst>
              <a:ext uri="{FF2B5EF4-FFF2-40B4-BE49-F238E27FC236}">
                <a16:creationId xmlns:a16="http://schemas.microsoft.com/office/drawing/2014/main" id="{06B7A4F0-2E71-E394-5125-ED52330AFD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55398" y="3301793"/>
            <a:ext cx="4204205" cy="2802803"/>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a:extLst>
              <a:ext uri="{FF2B5EF4-FFF2-40B4-BE49-F238E27FC236}">
                <a16:creationId xmlns:a16="http://schemas.microsoft.com/office/drawing/2014/main" id="{0D45A8D8-125E-C72B-FB84-3C3579C0ABC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972981" y="568325"/>
            <a:ext cx="1353820" cy="317500"/>
          </a:xfrm>
          <a:prstGeom prst="rect">
            <a:avLst/>
          </a:prstGeom>
        </p:spPr>
      </p:pic>
      <p:pic>
        <p:nvPicPr>
          <p:cNvPr id="6" name="Picture 5">
            <a:extLst>
              <a:ext uri="{FF2B5EF4-FFF2-40B4-BE49-F238E27FC236}">
                <a16:creationId xmlns:a16="http://schemas.microsoft.com/office/drawing/2014/main" id="{C3B73E40-7379-71F9-37A7-74C62DFFF995}"/>
              </a:ext>
            </a:extLst>
          </p:cNvPr>
          <p:cNvPicPr>
            <a:picLocks noChangeAspect="1"/>
          </p:cNvPicPr>
          <p:nvPr/>
        </p:nvPicPr>
        <p:blipFill>
          <a:blip r:embed="rId5"/>
          <a:stretch>
            <a:fillRect/>
          </a:stretch>
        </p:blipFill>
        <p:spPr>
          <a:xfrm>
            <a:off x="9388444" y="885825"/>
            <a:ext cx="1988603" cy="448087"/>
          </a:xfrm>
          <a:prstGeom prst="rect">
            <a:avLst/>
          </a:prstGeom>
        </p:spPr>
      </p:pic>
    </p:spTree>
    <p:extLst>
      <p:ext uri="{BB962C8B-B14F-4D97-AF65-F5344CB8AC3E}">
        <p14:creationId xmlns:p14="http://schemas.microsoft.com/office/powerpoint/2010/main" val="30388318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1025305"/>
            <a:ext cx="10872196" cy="437846"/>
          </a:xfrm>
        </p:spPr>
        <p:txBody>
          <a:bodyPr/>
          <a:lstStyle/>
          <a:p>
            <a:pPr algn="ctr"/>
            <a:r>
              <a:rPr lang="en-US"/>
              <a:t>Did you know?</a:t>
            </a:r>
            <a:endParaRPr lang="en-GB"/>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659404" y="1463151"/>
            <a:ext cx="10872196" cy="4509024"/>
          </a:xfrm>
        </p:spPr>
        <p:txBody>
          <a:bodyPr/>
          <a:lstStyle/>
          <a:p>
            <a:pPr marL="228600" marR="0" lvl="0" indent="-228600" algn="l" defTabSz="914400" rtl="0" eaLnBrk="1" fontAlgn="auto" latinLnBrk="0" hangingPunct="1">
              <a:lnSpc>
                <a:spcPct val="90000"/>
              </a:lnSpc>
              <a:spcBef>
                <a:spcPts val="900"/>
              </a:spcBef>
              <a:spcAft>
                <a:spcPts val="900"/>
              </a:spcAft>
              <a:buClrTx/>
              <a:buSzTx/>
              <a:buFont typeface="Arial" panose="020B0604020202020204" pitchFamily="34" charset="0"/>
              <a:buChar char="•"/>
              <a:tabLst/>
              <a:defRPr/>
            </a:pPr>
            <a:r>
              <a:rPr lang="en-US" sz="1900"/>
              <a:t>420,000 </a:t>
            </a:r>
            <a:r>
              <a:rPr lang="en-US" sz="1900" b="0">
                <a:solidFill>
                  <a:schemeClr val="tx2"/>
                </a:solidFill>
              </a:rPr>
              <a:t>white-collar crimes were recorded in the UK in 2021 (+36%). Source: </a:t>
            </a:r>
            <a:r>
              <a:rPr kumimoji="0" lang="en-GB" sz="1900" b="0" i="1" u="none" strike="noStrike" kern="1200" cap="none" spc="0" normalizeH="0" baseline="0" noProof="0">
                <a:ln>
                  <a:noFill/>
                </a:ln>
                <a:effectLst/>
                <a:uLnTx/>
                <a:uFillTx/>
                <a:latin typeface="Century Gothic" panose="020F0302020204030204"/>
                <a:ea typeface="+mn-ea"/>
                <a:cs typeface="+mn-cs"/>
                <a:hlinkClick r:id="rId3">
                  <a:extLst>
                    <a:ext uri="{A12FA001-AC4F-418D-AE19-62706E023703}">
                      <ahyp:hlinkClr xmlns:ahyp="http://schemas.microsoft.com/office/drawing/2018/hyperlinkcolor" val="tx"/>
                    </a:ext>
                  </a:extLst>
                </a:hlinkClick>
              </a:rPr>
              <a:t>Action Fraud</a:t>
            </a:r>
            <a:endParaRPr kumimoji="0" lang="en-GB" sz="1900" b="0" i="1" u="none" strike="noStrike" kern="1200" cap="none" spc="0" normalizeH="0" baseline="0" noProof="0">
              <a:ln>
                <a:noFill/>
              </a:ln>
              <a:effectLst/>
              <a:uLnTx/>
              <a:uFillTx/>
              <a:latin typeface="Century Gothic" panose="020F0302020204030204"/>
              <a:ea typeface="+mn-ea"/>
              <a:cs typeface="+mn-cs"/>
            </a:endParaRPr>
          </a:p>
          <a:p>
            <a:pPr marL="228600" marR="0" lvl="0" indent="-228600" algn="l" defTabSz="914400" rtl="0" eaLnBrk="1" fontAlgn="auto" latinLnBrk="0" hangingPunct="1">
              <a:lnSpc>
                <a:spcPct val="90000"/>
              </a:lnSpc>
              <a:spcBef>
                <a:spcPts val="900"/>
              </a:spcBef>
              <a:spcAft>
                <a:spcPts val="900"/>
              </a:spcAft>
              <a:buClrTx/>
              <a:buSzTx/>
              <a:buFont typeface="Arial" panose="020B0604020202020204" pitchFamily="34" charset="0"/>
              <a:buChar char="•"/>
              <a:tabLst/>
              <a:defRPr/>
            </a:pPr>
            <a:r>
              <a:rPr lang="en-US" sz="1900"/>
              <a:t>2.5 billion pounds </a:t>
            </a:r>
            <a:r>
              <a:rPr lang="en-US" sz="1900" b="0">
                <a:solidFill>
                  <a:schemeClr val="tx2"/>
                </a:solidFill>
              </a:rPr>
              <a:t>were lost by UK residents and businesses due to fraud and crime in 2021, with 62,976 reports made by British businesses. Source: </a:t>
            </a:r>
            <a:r>
              <a:rPr kumimoji="0" lang="fr-FR" sz="1900" b="0" i="1" u="none" strike="noStrike" kern="1200" cap="none" spc="0" normalizeH="0" baseline="0" noProof="0" err="1">
                <a:ln>
                  <a:noFill/>
                </a:ln>
                <a:solidFill>
                  <a:srgbClr val="205770"/>
                </a:solidFill>
                <a:effectLst/>
                <a:uLnTx/>
                <a:uFillTx/>
                <a:latin typeface="Century Gothic" panose="020F0302020204030204"/>
                <a:ea typeface="+mn-ea"/>
                <a:cs typeface="+mn-cs"/>
                <a:hlinkClick r:id="rId4"/>
              </a:rPr>
              <a:t>Payback</a:t>
            </a:r>
            <a:r>
              <a:rPr kumimoji="0" lang="fr-FR" sz="1900" b="0" i="1" u="none" strike="noStrike" kern="1200" cap="none" spc="0" normalizeH="0" baseline="0" noProof="0">
                <a:ln>
                  <a:noFill/>
                </a:ln>
                <a:solidFill>
                  <a:srgbClr val="205770"/>
                </a:solidFill>
                <a:effectLst/>
                <a:uLnTx/>
                <a:uFillTx/>
                <a:latin typeface="Century Gothic" panose="020F0302020204030204"/>
                <a:ea typeface="+mn-ea"/>
                <a:cs typeface="+mn-cs"/>
                <a:hlinkClick r:id="rId4"/>
              </a:rPr>
              <a:t> / National </a:t>
            </a:r>
            <a:r>
              <a:rPr kumimoji="0" lang="fr-FR" sz="1900" b="0" i="1" u="none" strike="noStrike" kern="1200" cap="none" spc="0" normalizeH="0" baseline="0" noProof="0" err="1">
                <a:ln>
                  <a:noFill/>
                </a:ln>
                <a:solidFill>
                  <a:srgbClr val="205770"/>
                </a:solidFill>
                <a:effectLst/>
                <a:uLnTx/>
                <a:uFillTx/>
                <a:latin typeface="Century Gothic" panose="020F0302020204030204"/>
                <a:ea typeface="+mn-ea"/>
                <a:cs typeface="+mn-cs"/>
                <a:hlinkClick r:id="rId4"/>
              </a:rPr>
              <a:t>Fraud</a:t>
            </a:r>
            <a:r>
              <a:rPr kumimoji="0" lang="fr-FR" sz="1900" b="0" i="1" u="none" strike="noStrike" kern="1200" cap="none" spc="0" normalizeH="0" baseline="0" noProof="0">
                <a:ln>
                  <a:noFill/>
                </a:ln>
                <a:solidFill>
                  <a:srgbClr val="205770"/>
                </a:solidFill>
                <a:effectLst/>
                <a:uLnTx/>
                <a:uFillTx/>
                <a:latin typeface="Century Gothic" panose="020F0302020204030204"/>
                <a:ea typeface="+mn-ea"/>
                <a:cs typeface="+mn-cs"/>
                <a:hlinkClick r:id="rId4"/>
              </a:rPr>
              <a:t> Intelligence Bureau</a:t>
            </a:r>
            <a:endParaRPr kumimoji="0" lang="fr-FR" sz="1900" b="0" i="1" u="none" strike="noStrike" kern="1200" cap="none" spc="0" normalizeH="0" baseline="0" noProof="0">
              <a:ln>
                <a:noFill/>
              </a:ln>
              <a:solidFill>
                <a:srgbClr val="205770"/>
              </a:solidFill>
              <a:effectLst/>
              <a:uLnTx/>
              <a:uFillTx/>
              <a:latin typeface="Century Gothic" panose="020F0302020204030204"/>
              <a:ea typeface="+mn-ea"/>
              <a:cs typeface="+mn-cs"/>
            </a:endParaRPr>
          </a:p>
          <a:p>
            <a:pPr marL="342900" indent="-342900">
              <a:spcBef>
                <a:spcPts val="900"/>
              </a:spcBef>
              <a:spcAft>
                <a:spcPts val="900"/>
              </a:spcAft>
              <a:buFont typeface="Arial" panose="020B0604020202020204" pitchFamily="34" charset="0"/>
              <a:buChar char="•"/>
            </a:pPr>
            <a:r>
              <a:rPr lang="en-US" sz="1900"/>
              <a:t>50% </a:t>
            </a:r>
            <a:r>
              <a:rPr lang="en-US" sz="1900" b="0">
                <a:solidFill>
                  <a:schemeClr val="tx2"/>
                </a:solidFill>
              </a:rPr>
              <a:t>of UK businesses have been victims of fraud in the past two years. Source</a:t>
            </a:r>
            <a:r>
              <a:rPr lang="en-US" sz="1900"/>
              <a:t>: </a:t>
            </a:r>
            <a:r>
              <a:rPr lang="en-GB" sz="1900" b="0">
                <a:hlinkClick r:id="rId5"/>
              </a:rPr>
              <a:t>PwC</a:t>
            </a:r>
            <a:endParaRPr lang="en-US" sz="1900" b="0"/>
          </a:p>
          <a:p>
            <a:pPr marL="342900" indent="-342900">
              <a:spcBef>
                <a:spcPts val="900"/>
              </a:spcBef>
              <a:spcAft>
                <a:spcPts val="900"/>
              </a:spcAft>
              <a:buFont typeface="Arial" panose="020B0604020202020204" pitchFamily="34" charset="0"/>
              <a:buChar char="•"/>
            </a:pPr>
            <a:r>
              <a:rPr lang="en-US" sz="1900"/>
              <a:t>Only 15% </a:t>
            </a:r>
            <a:r>
              <a:rPr lang="en-US" sz="1900" b="0">
                <a:solidFill>
                  <a:schemeClr val="tx2"/>
                </a:solidFill>
              </a:rPr>
              <a:t>of fraud is uncovered during internal audits - a lower amount than through whistleblowing (16%). Source</a:t>
            </a:r>
            <a:r>
              <a:rPr lang="en-US" sz="1900" b="0"/>
              <a:t>:</a:t>
            </a:r>
            <a:r>
              <a:rPr lang="en-US" sz="1900"/>
              <a:t> </a:t>
            </a:r>
            <a:r>
              <a:rPr lang="en-GB" sz="1900" b="0">
                <a:hlinkClick r:id="rId5"/>
              </a:rPr>
              <a:t>PwC</a:t>
            </a:r>
            <a:endParaRPr lang="en-US" sz="1900" b="0"/>
          </a:p>
          <a:p>
            <a:pPr marL="342900" indent="-342900">
              <a:spcBef>
                <a:spcPts val="900"/>
              </a:spcBef>
              <a:spcAft>
                <a:spcPts val="900"/>
              </a:spcAft>
              <a:buFont typeface="Arial" panose="020B0604020202020204" pitchFamily="34" charset="0"/>
              <a:buChar char="•"/>
            </a:pPr>
            <a:r>
              <a:rPr lang="en-US" sz="1900"/>
              <a:t>57% </a:t>
            </a:r>
            <a:r>
              <a:rPr lang="en-US" sz="1900" b="0">
                <a:solidFill>
                  <a:schemeClr val="tx2"/>
                </a:solidFill>
              </a:rPr>
              <a:t>of all white-collar crime is perpetrated by insiders. In 31% of cases they are acting alone. Source: PwC, Study White-collar crime 2022</a:t>
            </a:r>
          </a:p>
          <a:p>
            <a:pPr marL="342900" indent="-342900">
              <a:spcBef>
                <a:spcPts val="900"/>
              </a:spcBef>
              <a:spcAft>
                <a:spcPts val="900"/>
              </a:spcAft>
              <a:buFont typeface="Arial" panose="020B0604020202020204" pitchFamily="34" charset="0"/>
              <a:buChar char="•"/>
            </a:pPr>
            <a:r>
              <a:rPr lang="en-US" sz="1900"/>
              <a:t>£72,000 </a:t>
            </a:r>
            <a:r>
              <a:rPr lang="en-US" sz="1900" b="0">
                <a:solidFill>
                  <a:schemeClr val="tx2"/>
                </a:solidFill>
              </a:rPr>
              <a:t>is lost by UK businesses in over 51% of fraud cases. Source: </a:t>
            </a:r>
            <a:r>
              <a:rPr lang="en-GB" sz="1900" b="0" i="1">
                <a:hlinkClick r:id="rId5"/>
              </a:rPr>
              <a:t>PwC</a:t>
            </a:r>
            <a:endParaRPr lang="en-US" sz="1900" b="0"/>
          </a:p>
          <a:p>
            <a:pPr marL="228600" marR="0" lvl="0" indent="-228600" algn="l" defTabSz="914400" rtl="0" eaLnBrk="1" fontAlgn="auto" latinLnBrk="0" hangingPunct="1">
              <a:lnSpc>
                <a:spcPct val="90000"/>
              </a:lnSpc>
              <a:spcBef>
                <a:spcPts val="900"/>
              </a:spcBef>
              <a:spcAft>
                <a:spcPts val="900"/>
              </a:spcAft>
              <a:buClrTx/>
              <a:buSzTx/>
              <a:buFont typeface="Arial" panose="020B0604020202020204" pitchFamily="34" charset="0"/>
              <a:buChar char="•"/>
              <a:tabLst/>
              <a:defRPr/>
            </a:pPr>
            <a:r>
              <a:rPr lang="en-US" sz="1900"/>
              <a:t>£37,741 </a:t>
            </a:r>
            <a:r>
              <a:rPr lang="en-US" sz="1900" b="0">
                <a:solidFill>
                  <a:schemeClr val="tx2"/>
                </a:solidFill>
              </a:rPr>
              <a:t>is the average cost of dealing with just one fraud case worth £72,000. Source: </a:t>
            </a:r>
            <a:r>
              <a:rPr kumimoji="0" lang="en-GB" sz="1900" b="0" i="1" u="none" strike="noStrike" kern="1200" cap="none" spc="0" normalizeH="0" baseline="0" noProof="0">
                <a:ln>
                  <a:noFill/>
                </a:ln>
                <a:solidFill>
                  <a:srgbClr val="205770"/>
                </a:solidFill>
                <a:effectLst/>
                <a:uLnTx/>
                <a:uFillTx/>
                <a:latin typeface="Century Gothic" panose="020F0302020204030204"/>
                <a:ea typeface="+mn-ea"/>
                <a:cs typeface="+mn-cs"/>
                <a:hlinkClick r:id="rId6"/>
              </a:rPr>
              <a:t>UK Finance, uncovering the real cost of fraud</a:t>
            </a:r>
            <a:endParaRPr kumimoji="0" lang="en-GB" sz="1900" b="0" i="0" u="none" strike="noStrike" kern="1200" cap="none" spc="0" normalizeH="0" baseline="0" noProof="0">
              <a:ln>
                <a:noFill/>
              </a:ln>
              <a:solidFill>
                <a:srgbClr val="205770"/>
              </a:solidFill>
              <a:effectLst/>
              <a:uLnTx/>
              <a:uFillTx/>
              <a:latin typeface="Century Gothic" panose="020F0302020204030204"/>
              <a:ea typeface="+mn-ea"/>
              <a:cs typeface="+mn-cs"/>
            </a:endParaRPr>
          </a:p>
          <a:p>
            <a:pPr marL="342900" indent="-342900">
              <a:buFont typeface="Arial" panose="020B0604020202020204" pitchFamily="34" charset="0"/>
              <a:buChar char="•"/>
            </a:pPr>
            <a:endParaRPr lang="en-US"/>
          </a:p>
          <a:p>
            <a:pPr marL="342900" indent="-342900">
              <a:buFont typeface="Arial" panose="020B0604020202020204" pitchFamily="34" charset="0"/>
              <a:buChar char="•"/>
            </a:pPr>
            <a:endParaRPr lang="en-GB"/>
          </a:p>
        </p:txBody>
      </p:sp>
      <p:pic>
        <p:nvPicPr>
          <p:cNvPr id="4" name="Graphic 3">
            <a:extLst>
              <a:ext uri="{FF2B5EF4-FFF2-40B4-BE49-F238E27FC236}">
                <a16:creationId xmlns:a16="http://schemas.microsoft.com/office/drawing/2014/main" id="{D448D50C-7AF4-3C16-F842-4C66E6E1851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972981" y="568325"/>
            <a:ext cx="1353820" cy="317500"/>
          </a:xfrm>
          <a:prstGeom prst="rect">
            <a:avLst/>
          </a:prstGeom>
        </p:spPr>
      </p:pic>
      <p:pic>
        <p:nvPicPr>
          <p:cNvPr id="5" name="Picture 4">
            <a:extLst>
              <a:ext uri="{FF2B5EF4-FFF2-40B4-BE49-F238E27FC236}">
                <a16:creationId xmlns:a16="http://schemas.microsoft.com/office/drawing/2014/main" id="{69E6FF78-7E4F-7A13-DF9B-6C448E0DDA67}"/>
              </a:ext>
            </a:extLst>
          </p:cNvPr>
          <p:cNvPicPr>
            <a:picLocks noChangeAspect="1"/>
          </p:cNvPicPr>
          <p:nvPr/>
        </p:nvPicPr>
        <p:blipFill>
          <a:blip r:embed="rId9"/>
          <a:stretch>
            <a:fillRect/>
          </a:stretch>
        </p:blipFill>
        <p:spPr>
          <a:xfrm>
            <a:off x="9388444" y="885825"/>
            <a:ext cx="1988603" cy="448087"/>
          </a:xfrm>
          <a:prstGeom prst="rect">
            <a:avLst/>
          </a:prstGeom>
        </p:spPr>
      </p:pic>
    </p:spTree>
    <p:extLst>
      <p:ext uri="{BB962C8B-B14F-4D97-AF65-F5344CB8AC3E}">
        <p14:creationId xmlns:p14="http://schemas.microsoft.com/office/powerpoint/2010/main" val="41424091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300247D-8C7B-3DA0-E8CB-EEFDDA9BDF9B}"/>
              </a:ext>
            </a:extLst>
          </p:cNvPr>
          <p:cNvSpPr txBox="1">
            <a:spLocks/>
          </p:cNvSpPr>
          <p:nvPr/>
        </p:nvSpPr>
        <p:spPr>
          <a:xfrm>
            <a:off x="1433513" y="489296"/>
            <a:ext cx="9324974" cy="887067"/>
          </a:xfr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t>The most common types of fraud</a:t>
            </a:r>
          </a:p>
        </p:txBody>
      </p:sp>
      <p:graphicFrame>
        <p:nvGraphicFramePr>
          <p:cNvPr id="9" name="Content Placeholder 4">
            <a:extLst>
              <a:ext uri="{FF2B5EF4-FFF2-40B4-BE49-F238E27FC236}">
                <a16:creationId xmlns:a16="http://schemas.microsoft.com/office/drawing/2014/main" id="{21E6FEDC-A28B-0456-570F-DAA05761755E}"/>
              </a:ext>
            </a:extLst>
          </p:cNvPr>
          <p:cNvGraphicFramePr>
            <a:graphicFrameLocks/>
          </p:cNvGraphicFramePr>
          <p:nvPr>
            <p:extLst>
              <p:ext uri="{D42A27DB-BD31-4B8C-83A1-F6EECF244321}">
                <p14:modId xmlns:p14="http://schemas.microsoft.com/office/powerpoint/2010/main" val="4288215696"/>
              </p:ext>
            </p:extLst>
          </p:nvPr>
        </p:nvGraphicFramePr>
        <p:xfrm>
          <a:off x="479425" y="1376363"/>
          <a:ext cx="11233150" cy="47894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Graphic 1">
            <a:extLst>
              <a:ext uri="{FF2B5EF4-FFF2-40B4-BE49-F238E27FC236}">
                <a16:creationId xmlns:a16="http://schemas.microsoft.com/office/drawing/2014/main" id="{EB016228-F90D-D11D-3892-4AF24EA80862}"/>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75683" y="5747794"/>
            <a:ext cx="1263086" cy="296221"/>
          </a:xfrm>
          <a:prstGeom prst="rect">
            <a:avLst/>
          </a:prstGeom>
        </p:spPr>
      </p:pic>
      <p:pic>
        <p:nvPicPr>
          <p:cNvPr id="3" name="Picture 2">
            <a:extLst>
              <a:ext uri="{FF2B5EF4-FFF2-40B4-BE49-F238E27FC236}">
                <a16:creationId xmlns:a16="http://schemas.microsoft.com/office/drawing/2014/main" id="{6D02FCAE-5748-F53B-E213-AB5147568B1C}"/>
              </a:ext>
            </a:extLst>
          </p:cNvPr>
          <p:cNvPicPr>
            <a:picLocks noChangeAspect="1"/>
          </p:cNvPicPr>
          <p:nvPr/>
        </p:nvPicPr>
        <p:blipFill>
          <a:blip r:embed="rId9"/>
          <a:stretch>
            <a:fillRect/>
          </a:stretch>
        </p:blipFill>
        <p:spPr>
          <a:xfrm>
            <a:off x="9857249" y="5747794"/>
            <a:ext cx="1855326" cy="418056"/>
          </a:xfrm>
          <a:prstGeom prst="rect">
            <a:avLst/>
          </a:prstGeom>
        </p:spPr>
      </p:pic>
    </p:spTree>
    <p:extLst>
      <p:ext uri="{BB962C8B-B14F-4D97-AF65-F5344CB8AC3E}">
        <p14:creationId xmlns:p14="http://schemas.microsoft.com/office/powerpoint/2010/main" val="323303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1025305"/>
            <a:ext cx="10872196" cy="437846"/>
          </a:xfrm>
        </p:spPr>
        <p:txBody>
          <a:bodyPr/>
          <a:lstStyle/>
          <a:p>
            <a:pPr algn="ctr"/>
            <a:r>
              <a:rPr lang="en-US"/>
              <a:t>What leads people to </a:t>
            </a:r>
            <a:r>
              <a:rPr lang="en-US">
                <a:solidFill>
                  <a:schemeClr val="accent1"/>
                </a:solidFill>
              </a:rPr>
              <a:t>commit fraud?</a:t>
            </a:r>
            <a:endParaRPr lang="en-GB">
              <a:solidFill>
                <a:schemeClr val="accent1"/>
              </a:solidFill>
            </a:endParaRPr>
          </a:p>
        </p:txBody>
      </p:sp>
      <p:pic>
        <p:nvPicPr>
          <p:cNvPr id="7" name="Picture 6">
            <a:extLst>
              <a:ext uri="{FF2B5EF4-FFF2-40B4-BE49-F238E27FC236}">
                <a16:creationId xmlns:a16="http://schemas.microsoft.com/office/drawing/2014/main" id="{6CDC1627-BCED-0623-0A5E-507347BDF0B5}"/>
              </a:ext>
            </a:extLst>
          </p:cNvPr>
          <p:cNvPicPr>
            <a:picLocks noChangeAspect="1"/>
          </p:cNvPicPr>
          <p:nvPr/>
        </p:nvPicPr>
        <p:blipFill>
          <a:blip r:embed="rId3"/>
          <a:stretch>
            <a:fillRect/>
          </a:stretch>
        </p:blipFill>
        <p:spPr>
          <a:xfrm>
            <a:off x="6861883" y="1731973"/>
            <a:ext cx="4451866" cy="2967910"/>
          </a:xfrm>
          <a:prstGeom prst="rect">
            <a:avLst/>
          </a:prstGeom>
        </p:spPr>
      </p:pic>
      <p:pic>
        <p:nvPicPr>
          <p:cNvPr id="8" name="Picture 7">
            <a:extLst>
              <a:ext uri="{FF2B5EF4-FFF2-40B4-BE49-F238E27FC236}">
                <a16:creationId xmlns:a16="http://schemas.microsoft.com/office/drawing/2014/main" id="{3CF6008C-2EA8-C8C9-98E1-173F9309F2A6}"/>
              </a:ext>
            </a:extLst>
          </p:cNvPr>
          <p:cNvPicPr>
            <a:picLocks noChangeAspect="1"/>
          </p:cNvPicPr>
          <p:nvPr/>
        </p:nvPicPr>
        <p:blipFill rotWithShape="1">
          <a:blip r:embed="rId4">
            <a:extLst>
              <a:ext uri="{28A0092B-C50C-407E-A947-70E740481C1C}">
                <a14:useLocalDpi xmlns:a14="http://schemas.microsoft.com/office/drawing/2010/main" val="0"/>
              </a:ext>
            </a:extLst>
          </a:blip>
          <a:srcRect t="5116" b="6296"/>
          <a:stretch/>
        </p:blipFill>
        <p:spPr>
          <a:xfrm>
            <a:off x="2290620" y="2589578"/>
            <a:ext cx="2595616" cy="2299403"/>
          </a:xfrm>
          <a:prstGeom prst="rect">
            <a:avLst/>
          </a:prstGeom>
        </p:spPr>
      </p:pic>
      <p:sp>
        <p:nvSpPr>
          <p:cNvPr id="9" name="Rectangle: Rounded Corners 8">
            <a:extLst>
              <a:ext uri="{FF2B5EF4-FFF2-40B4-BE49-F238E27FC236}">
                <a16:creationId xmlns:a16="http://schemas.microsoft.com/office/drawing/2014/main" id="{15366813-55E5-11E1-DC5E-4CD3776B316C}"/>
              </a:ext>
            </a:extLst>
          </p:cNvPr>
          <p:cNvSpPr/>
          <p:nvPr/>
        </p:nvSpPr>
        <p:spPr>
          <a:xfrm>
            <a:off x="659404" y="4829452"/>
            <a:ext cx="2695725" cy="1171853"/>
          </a:xfrm>
          <a:prstGeom prst="roundRect">
            <a:avLst/>
          </a:prstGeom>
          <a:solidFill>
            <a:srgbClr val="4D73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a:t>Rationalisation:</a:t>
            </a:r>
          </a:p>
          <a:p>
            <a:pPr marL="285750" indent="-285750">
              <a:buFontTx/>
              <a:buChar char="-"/>
            </a:pPr>
            <a:r>
              <a:rPr lang="en-GB" sz="1400"/>
              <a:t>Increased economic uncertainty</a:t>
            </a:r>
          </a:p>
          <a:p>
            <a:pPr marL="285750" indent="-285750">
              <a:buFontTx/>
              <a:buChar char="-"/>
            </a:pPr>
            <a:r>
              <a:rPr lang="en-GB" sz="1400"/>
              <a:t>“I deserve a pay rise” “I’ll pay it back”	</a:t>
            </a:r>
          </a:p>
        </p:txBody>
      </p:sp>
      <p:sp>
        <p:nvSpPr>
          <p:cNvPr id="10" name="Rectangle: Rounded Corners 9">
            <a:extLst>
              <a:ext uri="{FF2B5EF4-FFF2-40B4-BE49-F238E27FC236}">
                <a16:creationId xmlns:a16="http://schemas.microsoft.com/office/drawing/2014/main" id="{0E747AE6-80A9-D018-D920-C882051522B2}"/>
              </a:ext>
            </a:extLst>
          </p:cNvPr>
          <p:cNvSpPr/>
          <p:nvPr/>
        </p:nvSpPr>
        <p:spPr>
          <a:xfrm>
            <a:off x="3898774" y="4829452"/>
            <a:ext cx="2695725" cy="1171854"/>
          </a:xfrm>
          <a:prstGeom prst="roundRect">
            <a:avLst/>
          </a:prstGeom>
          <a:solidFill>
            <a:srgbClr val="4197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a:t>Financial Pressure:</a:t>
            </a:r>
          </a:p>
          <a:p>
            <a:pPr marL="285750" indent="-285750">
              <a:buFontTx/>
              <a:buChar char="-"/>
            </a:pPr>
            <a:r>
              <a:rPr lang="en-GB" sz="1400"/>
              <a:t>Financial hardship	</a:t>
            </a:r>
          </a:p>
          <a:p>
            <a:pPr marL="285750" indent="-285750">
              <a:buFontTx/>
              <a:buChar char="-"/>
            </a:pPr>
            <a:r>
              <a:rPr lang="en-GB" sz="1400"/>
              <a:t>Addiction/ lifestyle</a:t>
            </a:r>
          </a:p>
        </p:txBody>
      </p:sp>
      <p:sp>
        <p:nvSpPr>
          <p:cNvPr id="11" name="Rectangle: Rounded Corners 10">
            <a:extLst>
              <a:ext uri="{FF2B5EF4-FFF2-40B4-BE49-F238E27FC236}">
                <a16:creationId xmlns:a16="http://schemas.microsoft.com/office/drawing/2014/main" id="{DAAA0A86-F524-7207-E594-86A197FE369A}"/>
              </a:ext>
            </a:extLst>
          </p:cNvPr>
          <p:cNvSpPr/>
          <p:nvPr/>
        </p:nvSpPr>
        <p:spPr>
          <a:xfrm>
            <a:off x="2190511" y="1530146"/>
            <a:ext cx="2695725" cy="1053255"/>
          </a:xfrm>
          <a:prstGeom prst="roundRect">
            <a:avLst/>
          </a:prstGeom>
          <a:solidFill>
            <a:srgbClr val="25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a:t>Opportunity:</a:t>
            </a:r>
          </a:p>
          <a:p>
            <a:pPr marL="285750" indent="-285750">
              <a:buFontTx/>
              <a:buChar char="-"/>
            </a:pPr>
            <a:r>
              <a:rPr lang="en-GB" sz="1400"/>
              <a:t>Remote working</a:t>
            </a:r>
          </a:p>
          <a:p>
            <a:pPr marL="285750" indent="-285750">
              <a:buFontTx/>
              <a:buChar char="-"/>
            </a:pPr>
            <a:r>
              <a:rPr lang="en-GB" sz="1400"/>
              <a:t>Gaps in internal control</a:t>
            </a:r>
          </a:p>
          <a:p>
            <a:pPr marL="285750" indent="-285750">
              <a:buFontTx/>
              <a:buChar char="-"/>
            </a:pPr>
            <a:r>
              <a:rPr lang="en-GB" sz="1400"/>
              <a:t>Lack of monitoring</a:t>
            </a:r>
          </a:p>
          <a:p>
            <a:pPr marL="285750" indent="-285750">
              <a:buFontTx/>
              <a:buChar char="-"/>
            </a:pPr>
            <a:r>
              <a:rPr lang="en-GB" sz="1400"/>
              <a:t>Unclear processes</a:t>
            </a:r>
          </a:p>
        </p:txBody>
      </p:sp>
      <p:pic>
        <p:nvPicPr>
          <p:cNvPr id="3" name="Graphic 2">
            <a:extLst>
              <a:ext uri="{FF2B5EF4-FFF2-40B4-BE49-F238E27FC236}">
                <a16:creationId xmlns:a16="http://schemas.microsoft.com/office/drawing/2014/main" id="{7AF5E6F1-55B4-1B41-C48D-FEE4C97C24B9}"/>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127534" y="5291151"/>
            <a:ext cx="1353820" cy="317500"/>
          </a:xfrm>
          <a:prstGeom prst="rect">
            <a:avLst/>
          </a:prstGeom>
        </p:spPr>
      </p:pic>
      <p:pic>
        <p:nvPicPr>
          <p:cNvPr id="4" name="Picture 3">
            <a:extLst>
              <a:ext uri="{FF2B5EF4-FFF2-40B4-BE49-F238E27FC236}">
                <a16:creationId xmlns:a16="http://schemas.microsoft.com/office/drawing/2014/main" id="{6869EC3D-D8BF-631E-2FFC-F0D2225FCFF8}"/>
              </a:ext>
            </a:extLst>
          </p:cNvPr>
          <p:cNvPicPr>
            <a:picLocks noChangeAspect="1"/>
          </p:cNvPicPr>
          <p:nvPr/>
        </p:nvPicPr>
        <p:blipFill>
          <a:blip r:embed="rId7"/>
          <a:stretch>
            <a:fillRect/>
          </a:stretch>
        </p:blipFill>
        <p:spPr>
          <a:xfrm>
            <a:off x="9542997" y="5608651"/>
            <a:ext cx="1988603" cy="448087"/>
          </a:xfrm>
          <a:prstGeom prst="rect">
            <a:avLst/>
          </a:prstGeom>
        </p:spPr>
      </p:pic>
    </p:spTree>
    <p:extLst>
      <p:ext uri="{BB962C8B-B14F-4D97-AF65-F5344CB8AC3E}">
        <p14:creationId xmlns:p14="http://schemas.microsoft.com/office/powerpoint/2010/main" val="32967339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1025305"/>
            <a:ext cx="10872196" cy="437846"/>
          </a:xfrm>
        </p:spPr>
        <p:txBody>
          <a:bodyPr/>
          <a:lstStyle/>
          <a:p>
            <a:pPr algn="ctr"/>
            <a:r>
              <a:rPr lang="en-US"/>
              <a:t>How do perpetrators get caught?</a:t>
            </a:r>
            <a:endParaRPr lang="en-GB"/>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659404" y="1731645"/>
            <a:ext cx="10872196" cy="4240530"/>
          </a:xfrm>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2500"/>
              <a:t>Internal processes </a:t>
            </a:r>
            <a:r>
              <a:rPr lang="en-US" sz="2500" b="0">
                <a:solidFill>
                  <a:schemeClr val="tx2"/>
                </a:solidFill>
              </a:rPr>
              <a:t>&gt; routine checks/audits &gt; checks on anomalies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lang="en-US" sz="2500"/>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2500"/>
              <a:t>Whistleblowing </a:t>
            </a:r>
            <a:r>
              <a:rPr lang="en-US" sz="2500" b="0">
                <a:solidFill>
                  <a:schemeClr val="tx2"/>
                </a:solidFill>
              </a:rPr>
              <a:t>&gt; tip-offs from other employees &gt; tip-offs from outsiders or collaborators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lang="en-US" sz="2500" b="0">
              <a:solidFill>
                <a:schemeClr val="tx2"/>
              </a:solidFil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2500"/>
              <a:t>Pure chance </a:t>
            </a:r>
            <a:r>
              <a:rPr lang="en-US" sz="2500" b="0">
                <a:solidFill>
                  <a:schemeClr val="tx2"/>
                </a:solidFill>
              </a:rPr>
              <a:t>&gt; bad luck for the fraudster &gt; good luck for the company</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lang="en-US" sz="2500"/>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2500"/>
              <a:t>Confessions </a:t>
            </a:r>
            <a:r>
              <a:rPr lang="en-US" sz="2500" b="0">
                <a:solidFill>
                  <a:schemeClr val="tx2"/>
                </a:solidFill>
              </a:rPr>
              <a:t>&gt; guilty consciences &gt; attempts to reduce penalties</a:t>
            </a:r>
          </a:p>
          <a:p>
            <a:pPr marL="342900" indent="-342900">
              <a:buFont typeface="Arial" panose="020B0604020202020204" pitchFamily="34" charset="0"/>
              <a:buChar char="•"/>
            </a:pPr>
            <a:endParaRPr lang="en-US"/>
          </a:p>
          <a:p>
            <a:pPr marL="342900" indent="-342900">
              <a:buFont typeface="Arial" panose="020B0604020202020204" pitchFamily="34" charset="0"/>
              <a:buChar char="•"/>
            </a:pPr>
            <a:endParaRPr lang="en-GB"/>
          </a:p>
        </p:txBody>
      </p:sp>
      <p:pic>
        <p:nvPicPr>
          <p:cNvPr id="4" name="Graphic 3">
            <a:extLst>
              <a:ext uri="{FF2B5EF4-FFF2-40B4-BE49-F238E27FC236}">
                <a16:creationId xmlns:a16="http://schemas.microsoft.com/office/drawing/2014/main" id="{9D2D9E85-BEC4-7EEF-2D56-904D6AA0D6C3}"/>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65394" y="5654673"/>
            <a:ext cx="915960" cy="214813"/>
          </a:xfrm>
          <a:prstGeom prst="rect">
            <a:avLst/>
          </a:prstGeom>
        </p:spPr>
      </p:pic>
      <p:pic>
        <p:nvPicPr>
          <p:cNvPr id="5" name="Picture 4">
            <a:extLst>
              <a:ext uri="{FF2B5EF4-FFF2-40B4-BE49-F238E27FC236}">
                <a16:creationId xmlns:a16="http://schemas.microsoft.com/office/drawing/2014/main" id="{87CFE415-2A00-9529-A38A-83CDDCC6BBA8}"/>
              </a:ext>
            </a:extLst>
          </p:cNvPr>
          <p:cNvPicPr>
            <a:picLocks noChangeAspect="1"/>
          </p:cNvPicPr>
          <p:nvPr/>
        </p:nvPicPr>
        <p:blipFill>
          <a:blip r:embed="rId4"/>
          <a:stretch>
            <a:fillRect/>
          </a:stretch>
        </p:blipFill>
        <p:spPr>
          <a:xfrm>
            <a:off x="10109664" y="5869487"/>
            <a:ext cx="1421936" cy="320402"/>
          </a:xfrm>
          <a:prstGeom prst="rect">
            <a:avLst/>
          </a:prstGeom>
        </p:spPr>
      </p:pic>
    </p:spTree>
    <p:extLst>
      <p:ext uri="{BB962C8B-B14F-4D97-AF65-F5344CB8AC3E}">
        <p14:creationId xmlns:p14="http://schemas.microsoft.com/office/powerpoint/2010/main" val="24843923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0C835A6-1C67-13B6-F069-D69940B58A33}"/>
              </a:ext>
            </a:extLst>
          </p:cNvPr>
          <p:cNvSpPr/>
          <p:nvPr/>
        </p:nvSpPr>
        <p:spPr>
          <a:xfrm>
            <a:off x="935410" y="1107887"/>
            <a:ext cx="6096000" cy="1754326"/>
          </a:xfrm>
          <a:prstGeom prst="rect">
            <a:avLst/>
          </a:prstGeom>
        </p:spPr>
        <p:txBody>
          <a:bodyPr>
            <a:spAutoFit/>
          </a:bodyPr>
          <a:lstStyle/>
          <a:p>
            <a:r>
              <a:rPr lang="en-US">
                <a:solidFill>
                  <a:schemeClr val="tx2"/>
                </a:solidFill>
                <a:latin typeface="Open Sans" panose="020B0606030504020204" pitchFamily="34" charset="0"/>
              </a:rPr>
              <a:t>Tone at the top, prescribes the manner in which an </a:t>
            </a:r>
            <a:r>
              <a:rPr lang="en-US" err="1">
                <a:solidFill>
                  <a:schemeClr val="tx2"/>
                </a:solidFill>
                <a:latin typeface="Open Sans" panose="020B0606030504020204" pitchFamily="34" charset="0"/>
              </a:rPr>
              <a:t>organisation</a:t>
            </a:r>
            <a:r>
              <a:rPr lang="en-US">
                <a:solidFill>
                  <a:schemeClr val="tx2"/>
                </a:solidFill>
                <a:latin typeface="Open Sans" panose="020B0606030504020204" pitchFamily="34" charset="0"/>
              </a:rPr>
              <a:t> behaves, as it defines senior leadership and the board of director’s governance and their vow to being honest, transparent and ethical. </a:t>
            </a:r>
          </a:p>
          <a:p>
            <a:endParaRPr lang="en-US">
              <a:solidFill>
                <a:srgbClr val="57595D"/>
              </a:solidFill>
              <a:latin typeface="Open Sans" panose="020B0606030504020204" pitchFamily="34" charset="0"/>
            </a:endParaRPr>
          </a:p>
          <a:p>
            <a:endParaRPr lang="en-US">
              <a:solidFill>
                <a:srgbClr val="57595D"/>
              </a:solidFill>
              <a:latin typeface="Open Sans" panose="020B0606030504020204" pitchFamily="34" charset="0"/>
            </a:endParaRPr>
          </a:p>
        </p:txBody>
      </p:sp>
      <p:sp>
        <p:nvSpPr>
          <p:cNvPr id="9" name="Rectangle 8">
            <a:extLst>
              <a:ext uri="{FF2B5EF4-FFF2-40B4-BE49-F238E27FC236}">
                <a16:creationId xmlns:a16="http://schemas.microsoft.com/office/drawing/2014/main" id="{7724D883-FDAC-8275-41CC-268B371851DF}"/>
              </a:ext>
            </a:extLst>
          </p:cNvPr>
          <p:cNvSpPr/>
          <p:nvPr/>
        </p:nvSpPr>
        <p:spPr>
          <a:xfrm>
            <a:off x="4606524" y="4351581"/>
            <a:ext cx="6096000" cy="923330"/>
          </a:xfrm>
          <a:prstGeom prst="rect">
            <a:avLst/>
          </a:prstGeom>
        </p:spPr>
        <p:txBody>
          <a:bodyPr>
            <a:spAutoFit/>
          </a:bodyPr>
          <a:lstStyle/>
          <a:p>
            <a:pPr lvl="0"/>
            <a:r>
              <a:rPr lang="en-US">
                <a:solidFill>
                  <a:schemeClr val="tx2"/>
                </a:solidFill>
                <a:latin typeface="Open Sans" panose="020B0606030504020204" pitchFamily="34" charset="0"/>
              </a:rPr>
              <a:t>The tone at the top sets a company’s </a:t>
            </a:r>
            <a:r>
              <a:rPr lang="en-US" b="1">
                <a:solidFill>
                  <a:schemeClr val="tx2"/>
                </a:solidFill>
                <a:latin typeface="Open Sans" panose="020B0606030504020204" pitchFamily="34" charset="0"/>
              </a:rPr>
              <a:t>culture</a:t>
            </a:r>
            <a:r>
              <a:rPr lang="en-US">
                <a:solidFill>
                  <a:schemeClr val="tx2"/>
                </a:solidFill>
                <a:latin typeface="Open Sans" panose="020B0606030504020204" pitchFamily="34" charset="0"/>
              </a:rPr>
              <a:t> and the </a:t>
            </a:r>
            <a:r>
              <a:rPr lang="en-US" b="1" err="1">
                <a:solidFill>
                  <a:schemeClr val="tx2"/>
                </a:solidFill>
                <a:latin typeface="Open Sans" panose="020B0606030504020204" pitchFamily="34" charset="0"/>
              </a:rPr>
              <a:t>behaviours</a:t>
            </a:r>
            <a:r>
              <a:rPr lang="en-US" b="1">
                <a:solidFill>
                  <a:schemeClr val="tx2"/>
                </a:solidFill>
                <a:latin typeface="Open Sans" panose="020B0606030504020204" pitchFamily="34" charset="0"/>
              </a:rPr>
              <a:t> </a:t>
            </a:r>
            <a:r>
              <a:rPr lang="en-US">
                <a:solidFill>
                  <a:schemeClr val="tx2"/>
                </a:solidFill>
                <a:latin typeface="Open Sans" panose="020B0606030504020204" pitchFamily="34" charset="0"/>
              </a:rPr>
              <a:t>of </a:t>
            </a:r>
            <a:r>
              <a:rPr lang="en-US" b="1">
                <a:solidFill>
                  <a:schemeClr val="tx2"/>
                </a:solidFill>
                <a:latin typeface="Open Sans" panose="020B0606030504020204" pitchFamily="34" charset="0"/>
              </a:rPr>
              <a:t>all</a:t>
            </a:r>
            <a:r>
              <a:rPr lang="en-US">
                <a:solidFill>
                  <a:schemeClr val="tx2"/>
                </a:solidFill>
                <a:latin typeface="Open Sans" panose="020B0606030504020204" pitchFamily="34" charset="0"/>
              </a:rPr>
              <a:t> follow accordingly, but only if there are </a:t>
            </a:r>
            <a:r>
              <a:rPr lang="en-US" b="1">
                <a:solidFill>
                  <a:schemeClr val="tx2"/>
                </a:solidFill>
                <a:latin typeface="Open Sans" panose="020B0606030504020204" pitchFamily="34" charset="0"/>
              </a:rPr>
              <a:t>consequences</a:t>
            </a:r>
            <a:r>
              <a:rPr lang="en-US">
                <a:solidFill>
                  <a:schemeClr val="tx2"/>
                </a:solidFill>
                <a:latin typeface="Open Sans" panose="020B0606030504020204" pitchFamily="34" charset="0"/>
              </a:rPr>
              <a:t> for those who fail to adhere.</a:t>
            </a:r>
            <a:endParaRPr lang="en-GB">
              <a:solidFill>
                <a:schemeClr val="tx2"/>
              </a:solidFill>
            </a:endParaRPr>
          </a:p>
        </p:txBody>
      </p:sp>
      <p:sp>
        <p:nvSpPr>
          <p:cNvPr id="10" name="Rectangle 9">
            <a:extLst>
              <a:ext uri="{FF2B5EF4-FFF2-40B4-BE49-F238E27FC236}">
                <a16:creationId xmlns:a16="http://schemas.microsoft.com/office/drawing/2014/main" id="{13C88416-22F4-412A-2AE9-1F052B69CA94}"/>
              </a:ext>
            </a:extLst>
          </p:cNvPr>
          <p:cNvSpPr/>
          <p:nvPr/>
        </p:nvSpPr>
        <p:spPr>
          <a:xfrm>
            <a:off x="1872927" y="2569401"/>
            <a:ext cx="6096000" cy="923330"/>
          </a:xfrm>
          <a:prstGeom prst="rect">
            <a:avLst/>
          </a:prstGeom>
        </p:spPr>
        <p:txBody>
          <a:bodyPr>
            <a:spAutoFit/>
          </a:bodyPr>
          <a:lstStyle/>
          <a:p>
            <a:r>
              <a:rPr lang="en-US" b="1">
                <a:solidFill>
                  <a:schemeClr val="accent1"/>
                </a:solidFill>
                <a:latin typeface="Open Sans" panose="020B0606030504020204" pitchFamily="34" charset="0"/>
              </a:rPr>
              <a:t>Tone at the top was made popular due to numerous corporate accounting scandals such as Enron, WorldCom &amp; Adelphia</a:t>
            </a:r>
            <a:endParaRPr lang="en-GB">
              <a:solidFill>
                <a:schemeClr val="accent1"/>
              </a:solidFill>
            </a:endParaRPr>
          </a:p>
        </p:txBody>
      </p:sp>
      <p:pic>
        <p:nvPicPr>
          <p:cNvPr id="11" name="Picture 2" descr="See the source image">
            <a:extLst>
              <a:ext uri="{FF2B5EF4-FFF2-40B4-BE49-F238E27FC236}">
                <a16:creationId xmlns:a16="http://schemas.microsoft.com/office/drawing/2014/main" id="{292B83E1-A379-981F-CD5C-3FCD040B28E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74593" y="3826934"/>
            <a:ext cx="2641052" cy="233416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See the source image">
            <a:extLst>
              <a:ext uri="{FF2B5EF4-FFF2-40B4-BE49-F238E27FC236}">
                <a16:creationId xmlns:a16="http://schemas.microsoft.com/office/drawing/2014/main" id="{3DD758E7-1CA4-30CE-F127-5C36831B408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105312" y="665170"/>
            <a:ext cx="2858315" cy="3015062"/>
          </a:xfrm>
          <a:prstGeom prst="rect">
            <a:avLst/>
          </a:prstGeom>
          <a:noFill/>
          <a:ln>
            <a:noFill/>
          </a:ln>
        </p:spPr>
      </p:pic>
      <p:pic>
        <p:nvPicPr>
          <p:cNvPr id="2" name="Graphic 1">
            <a:extLst>
              <a:ext uri="{FF2B5EF4-FFF2-40B4-BE49-F238E27FC236}">
                <a16:creationId xmlns:a16="http://schemas.microsoft.com/office/drawing/2014/main" id="{115C7420-E98E-9F01-87E9-AF774964BF8D}"/>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27302" y="5368174"/>
            <a:ext cx="1353820" cy="317500"/>
          </a:xfrm>
          <a:prstGeom prst="rect">
            <a:avLst/>
          </a:prstGeom>
        </p:spPr>
      </p:pic>
      <p:pic>
        <p:nvPicPr>
          <p:cNvPr id="3" name="Picture 2">
            <a:extLst>
              <a:ext uri="{FF2B5EF4-FFF2-40B4-BE49-F238E27FC236}">
                <a16:creationId xmlns:a16="http://schemas.microsoft.com/office/drawing/2014/main" id="{2241825D-22BF-D2A8-E804-93382D81E53C}"/>
              </a:ext>
            </a:extLst>
          </p:cNvPr>
          <p:cNvPicPr>
            <a:picLocks noChangeAspect="1"/>
          </p:cNvPicPr>
          <p:nvPr/>
        </p:nvPicPr>
        <p:blipFill>
          <a:blip r:embed="rId6"/>
          <a:stretch>
            <a:fillRect/>
          </a:stretch>
        </p:blipFill>
        <p:spPr>
          <a:xfrm>
            <a:off x="9442765" y="5685674"/>
            <a:ext cx="1988603" cy="448087"/>
          </a:xfrm>
          <a:prstGeom prst="rect">
            <a:avLst/>
          </a:prstGeom>
        </p:spPr>
      </p:pic>
    </p:spTree>
    <p:extLst>
      <p:ext uri="{BB962C8B-B14F-4D97-AF65-F5344CB8AC3E}">
        <p14:creationId xmlns:p14="http://schemas.microsoft.com/office/powerpoint/2010/main" val="2169847939"/>
      </p:ext>
    </p:extLst>
  </p:cSld>
  <p:clrMapOvr>
    <a:masterClrMapping/>
  </p:clrMapOvr>
</p:sld>
</file>

<file path=ppt/theme/theme1.xml><?xml version="1.0" encoding="utf-8"?>
<a:theme xmlns:a="http://schemas.openxmlformats.org/drawingml/2006/main" name="Titles">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 slides">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End slide">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4C423CC74FF05478CBED6F1CF167302" ma:contentTypeVersion="13" ma:contentTypeDescription="Create a new document." ma:contentTypeScope="" ma:versionID="e9e24b7c90fab9044fd9addfb562bd55">
  <xsd:schema xmlns:xsd="http://www.w3.org/2001/XMLSchema" xmlns:xs="http://www.w3.org/2001/XMLSchema" xmlns:p="http://schemas.microsoft.com/office/2006/metadata/properties" xmlns:ns2="3f0d60c3-ee2e-4b52-9658-95fded064de0" xmlns:ns3="7afb9366-efe1-458b-9acd-a56fffd7047f" targetNamespace="http://schemas.microsoft.com/office/2006/metadata/properties" ma:root="true" ma:fieldsID="4c36e8f887b7779c849cb5c7116a15d0" ns2:_="" ns3:_="">
    <xsd:import namespace="3f0d60c3-ee2e-4b52-9658-95fded064de0"/>
    <xsd:import namespace="7afb9366-efe1-458b-9acd-a56fffd7047f"/>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bjectDetectorVersions" minOccurs="0"/>
                <xsd:element ref="ns2:MediaServiceGenerationTime" minOccurs="0"/>
                <xsd:element ref="ns2:MediaServiceEventHashCode" minOccurs="0"/>
                <xsd:element ref="ns2:MediaServiceDateTaken" minOccurs="0"/>
                <xsd:element ref="ns2:MediaServiceOCR" minOccurs="0"/>
                <xsd:element ref="ns2:MediaLengthInSecond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0d60c3-ee2e-4b52-9658-95fded064de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a4bb7cd4-41bb-40b9-9594-4a571a61c27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afb9366-efe1-458b-9acd-a56fffd7047f"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ee0b8291-5ce6-462b-9e35-6c869b2c74b7}" ma:internalName="TaxCatchAll" ma:showField="CatchAllData" ma:web="7afb9366-efe1-458b-9acd-a56fffd7047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f0d60c3-ee2e-4b52-9658-95fded064de0">
      <Terms xmlns="http://schemas.microsoft.com/office/infopath/2007/PartnerControls"/>
    </lcf76f155ced4ddcb4097134ff3c332f>
    <TaxCatchAll xmlns="7afb9366-efe1-458b-9acd-a56fffd7047f" xsi:nil="true"/>
  </documentManagement>
</p:properties>
</file>

<file path=customXml/itemProps1.xml><?xml version="1.0" encoding="utf-8"?>
<ds:datastoreItem xmlns:ds="http://schemas.openxmlformats.org/officeDocument/2006/customXml" ds:itemID="{D77CA499-04DE-43DC-90AF-0E44507E5F31}">
  <ds:schemaRefs>
    <ds:schemaRef ds:uri="3f0d60c3-ee2e-4b52-9658-95fded064de0"/>
    <ds:schemaRef ds:uri="7afb9366-efe1-458b-9acd-a56fffd7047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A2F6D5D-FF96-4FC0-AA06-B4D9FD598660}">
  <ds:schemaRefs>
    <ds:schemaRef ds:uri="http://schemas.microsoft.com/sharepoint/v3/contenttype/forms"/>
  </ds:schemaRefs>
</ds:datastoreItem>
</file>

<file path=customXml/itemProps3.xml><?xml version="1.0" encoding="utf-8"?>
<ds:datastoreItem xmlns:ds="http://schemas.openxmlformats.org/officeDocument/2006/customXml" ds:itemID="{59527E2A-4D90-42E4-9C1A-D78A56305BC1}">
  <ds:schemaRefs>
    <ds:schemaRef ds:uri="3f0d60c3-ee2e-4b52-9658-95fded064de0"/>
    <ds:schemaRef ds:uri="7afb9366-efe1-458b-9acd-a56fffd7047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15</Slides>
  <Notes>5</Notes>
  <HiddenSlides>0</HiddenSlides>
  <ScaleCrop>false</ScaleCrop>
  <HeadingPairs>
    <vt:vector size="4" baseType="variant">
      <vt:variant>
        <vt:lpstr>Theme</vt:lpstr>
      </vt:variant>
      <vt:variant>
        <vt:i4>3</vt:i4>
      </vt:variant>
      <vt:variant>
        <vt:lpstr>Slide Titles</vt:lpstr>
      </vt:variant>
      <vt:variant>
        <vt:i4>15</vt:i4>
      </vt:variant>
    </vt:vector>
  </HeadingPairs>
  <TitlesOfParts>
    <vt:vector size="18" baseType="lpstr">
      <vt:lpstr>Titles</vt:lpstr>
      <vt:lpstr>Content slides</vt:lpstr>
      <vt:lpstr>End slide</vt:lpstr>
      <vt:lpstr>Managing Fraud Risks – What Keeps You Awake at Night?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Any Questions? .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revision>1</cp:revision>
  <dcterms:created xsi:type="dcterms:W3CDTF">2021-06-22T19:25:58Z</dcterms:created>
  <dcterms:modified xsi:type="dcterms:W3CDTF">2023-10-10T15:10:43Z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0x01010004C423CC74FF05478CBED6F1CF167302</vt:lpwstr>
  </property>
  <property fmtid="{D5CDD505-2E9C-101B-9397-08002B2CF9AE}" pid="3" name="MediaServiceImageTags">
    <vt:lpwstr/>
  </property>
</Properties>
</file>